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75" r:id="rId5"/>
    <p:sldId id="276" r:id="rId6"/>
    <p:sldId id="277" r:id="rId7"/>
    <p:sldId id="265" r:id="rId8"/>
    <p:sldId id="266" r:id="rId9"/>
    <p:sldId id="267" r:id="rId10"/>
    <p:sldId id="259" r:id="rId11"/>
    <p:sldId id="260" r:id="rId12"/>
    <p:sldId id="262" r:id="rId13"/>
    <p:sldId id="278" r:id="rId14"/>
    <p:sldId id="279" r:id="rId15"/>
    <p:sldId id="28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euduong241096/2017S2-WEB_LAB-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9712" y="179766"/>
            <a:ext cx="82104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VIETNAM INTERNATIONAL UNIVERSITY – HO CHI MINH CITY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INTERNATIONAL UNIVERSITY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87" y="1102659"/>
            <a:ext cx="2891118" cy="26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7523" y="3668961"/>
            <a:ext cx="1170384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 APPLICATION DEVELOPMENT PROJECT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E-Commerce Project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Members of Group: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		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vi-V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ê Thành Đại Dương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_ITITUN14002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Duy_ITITUN14010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Lâm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 ITITUN14007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GitHub Link: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https://github.com/tieuduong241096/2017S2-WEB_LAB-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95" y="361315"/>
            <a:ext cx="7508383" cy="613537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28788" y="361315"/>
            <a:ext cx="2215166" cy="15454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Design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D User Manual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Page 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365677"/>
            <a:ext cx="6542467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3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44042"/>
            <a:ext cx="10515600" cy="1325563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History Purchase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83346" y="1584101"/>
            <a:ext cx="7044744" cy="39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FeedBack</a:t>
            </a:r>
            <a:r>
              <a:rPr lang="en-US" b="1" dirty="0" smtClean="0">
                <a:latin typeface="+mn-lt"/>
              </a:rPr>
              <a:t> Items 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825625"/>
            <a:ext cx="8204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 smtClean="0"/>
              <a:t>E Conclusion and Future Work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Final Thoughts </a:t>
            </a:r>
            <a:r>
              <a:rPr lang="en-US" b="1" dirty="0" smtClean="0"/>
              <a:t> : +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project need more time to development overly of we want to deploy it to the public.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+ </a:t>
            </a:r>
            <a:r>
              <a:rPr lang="en-US" dirty="0" smtClean="0"/>
              <a:t>Needs </a:t>
            </a:r>
            <a:r>
              <a:rPr lang="en-US" dirty="0"/>
              <a:t>vary massively and very hard to handle every </a:t>
            </a:r>
            <a:r>
              <a:rPr lang="en-US" dirty="0" smtClean="0"/>
              <a:t>possibility.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Future Works: 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/>
              <a:t>F</a:t>
            </a:r>
            <a:r>
              <a:rPr lang="en-US" dirty="0" smtClean="0"/>
              <a:t>ixing </a:t>
            </a:r>
            <a:r>
              <a:rPr lang="en-US" dirty="0"/>
              <a:t>every mistakes made in the demo version.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/>
              <a:t>Optimizing the GUI </a:t>
            </a:r>
            <a:r>
              <a:rPr lang="en-US" dirty="0" smtClean="0"/>
              <a:t> , </a:t>
            </a:r>
            <a:r>
              <a:rPr lang="en-US" dirty="0" err="1" smtClean="0"/>
              <a:t>recoganize</a:t>
            </a:r>
            <a:r>
              <a:rPr lang="en-US" dirty="0" smtClean="0"/>
              <a:t> </a:t>
            </a:r>
            <a:r>
              <a:rPr lang="en-US" dirty="0"/>
              <a:t>the system’s file-management and mapping, naming relation.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5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Demonstration</a:t>
            </a:r>
            <a:endParaRPr lang="en-US" b="1" dirty="0">
              <a:latin typeface="+mn-lt"/>
            </a:endParaRPr>
          </a:p>
        </p:txBody>
      </p:sp>
      <p:pic>
        <p:nvPicPr>
          <p:cNvPr id="5122" name="Picture 2" descr="Kết quả hình ảnh cho icon demonst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2084610"/>
            <a:ext cx="6172200" cy="36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7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Kết quả hình ảnh cho thanks for your atten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90500"/>
            <a:ext cx="8572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1442" y="741728"/>
            <a:ext cx="105350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en-US" sz="6000" dirty="0" smtClean="0"/>
              <a:t>Out Line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1037987" y="1571596"/>
            <a:ext cx="9614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3600" dirty="0" smtClean="0">
                <a:solidFill>
                  <a:srgbClr val="111111"/>
                </a:solidFill>
              </a:rPr>
              <a:t>Introduction</a:t>
            </a: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dirty="0" smtClean="0">
                <a:solidFill>
                  <a:srgbClr val="111111"/>
                </a:solidFill>
              </a:rPr>
              <a:t>User Analysis</a:t>
            </a: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dirty="0" smtClean="0">
                <a:solidFill>
                  <a:srgbClr val="111111"/>
                </a:solidFill>
              </a:rPr>
              <a:t>Design</a:t>
            </a: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dirty="0" smtClean="0">
                <a:solidFill>
                  <a:srgbClr val="111111"/>
                </a:solidFill>
              </a:rPr>
              <a:t>User Manual</a:t>
            </a:r>
          </a:p>
          <a:p>
            <a:pPr marL="742950" indent="-742950">
              <a:buFont typeface="+mj-lt"/>
              <a:buAutoNum type="alphaUcPeriod"/>
            </a:pPr>
            <a:endParaRPr lang="en-US" sz="3600" b="0" i="0" dirty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dirty="0">
                <a:solidFill>
                  <a:srgbClr val="111111"/>
                </a:solidFill>
              </a:rPr>
              <a:t> </a:t>
            </a:r>
            <a:r>
              <a:rPr lang="en-US" sz="3600" dirty="0" smtClean="0">
                <a:solidFill>
                  <a:srgbClr val="111111"/>
                </a:solidFill>
              </a:rPr>
              <a:t>Conclusion and Future Work</a:t>
            </a:r>
            <a:endParaRPr lang="en-US" sz="3600" b="0" i="0" dirty="0">
              <a:solidFill>
                <a:srgbClr val="11111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21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9341" cy="1325563"/>
          </a:xfrm>
        </p:spPr>
        <p:txBody>
          <a:bodyPr>
            <a:normAutofit/>
          </a:bodyPr>
          <a:lstStyle/>
          <a:p>
            <a:pPr marL="914400" indent="-914400" algn="ctr">
              <a:buFont typeface="+mj-lt"/>
              <a:buAutoNum type="alphaUcPeriod"/>
            </a:pPr>
            <a:r>
              <a:rPr lang="en-US" sz="4800" b="1" dirty="0" smtClean="0">
                <a:latin typeface="+mn-lt"/>
              </a:rPr>
              <a:t>Introduction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633422"/>
              </p:ext>
            </p:extLst>
          </p:nvPr>
        </p:nvGraphicFramePr>
        <p:xfrm>
          <a:off x="1041400" y="1690688"/>
          <a:ext cx="8480107" cy="3453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461"/>
                <a:gridCol w="6741646"/>
              </a:tblGrid>
              <a:tr h="493007">
                <a:tc>
                  <a:txBody>
                    <a:bodyPr/>
                    <a:lstStyle/>
                    <a:p>
                      <a:pPr marL="0" marR="6286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Information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889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Details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  <a:tr h="4987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Team members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 members: Dương , Lâm , Duy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  <a:tr h="4968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Business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Web Application Development Project: E-Commerce Web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  <a:tr h="4968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Customer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International University – Viet Nam National University Ho Chi Minh City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  <a:tr h="1468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Contact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25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Office: 6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effectLst/>
                        </a:rPr>
                        <a:t>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floor, A Block, International University, Thu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Duc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 HCMC.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Email: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Tel:  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Organization and Roles</a:t>
            </a:r>
            <a:endParaRPr lang="en-US" sz="40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007655"/>
              </p:ext>
            </p:extLst>
          </p:nvPr>
        </p:nvGraphicFramePr>
        <p:xfrm>
          <a:off x="3127374" y="1971199"/>
          <a:ext cx="5937252" cy="4060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4313"/>
                <a:gridCol w="1484313"/>
                <a:gridCol w="1484313"/>
                <a:gridCol w="1484313"/>
              </a:tblGrid>
              <a:tr h="368935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Name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Role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Contact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Email Address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</a:tr>
              <a:tr h="1073150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Le Thanh Dai Duong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Leader, Search function, Database creator,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Documentation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0972814029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</a:tr>
              <a:tr h="1310640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Ninh The Lam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  <a:tc>
                  <a:txBody>
                    <a:bodyPr/>
                    <a:lstStyle/>
                    <a:p>
                      <a:pPr marL="0" marR="209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Developer, History Purchase function, Database creator,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Documentation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0967765001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</a:tr>
              <a:tr h="1307465"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Vuong Khac Duy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5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Developer,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Recommend Items function, Feed back function, Documentation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0902844839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34290" marT="698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 smtClean="0"/>
              <a:t>B User Analysis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Diagrams 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06600" y="2461260"/>
            <a:ext cx="7442200" cy="32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067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	</a:t>
            </a:r>
            <a:r>
              <a:rPr lang="en-US" b="1" dirty="0" smtClean="0">
                <a:latin typeface="+mn-lt"/>
              </a:rPr>
              <a:t>Purchase History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5974008"/>
          </a:xfrm>
        </p:spPr>
        <p:txBody>
          <a:bodyPr>
            <a:normAutofit lnSpcReduction="10000"/>
          </a:bodyPr>
          <a:lstStyle/>
          <a:p>
            <a:r>
              <a:rPr lang="en-US" sz="1600" b="1" u="sng" dirty="0" smtClean="0"/>
              <a:t>Description:</a:t>
            </a:r>
            <a:r>
              <a:rPr lang="en-US" sz="1600" dirty="0"/>
              <a:t> </a:t>
            </a:r>
            <a:r>
              <a:rPr lang="en-US" sz="1600" dirty="0" smtClean="0"/>
              <a:t>Show</a:t>
            </a:r>
            <a:r>
              <a:rPr lang="en-US" sz="1600" dirty="0"/>
              <a:t> </a:t>
            </a: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dirty="0" smtClean="0"/>
              <a:t>list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purchase</a:t>
            </a:r>
            <a:r>
              <a:rPr lang="en-US" sz="1600" dirty="0"/>
              <a:t> </a:t>
            </a:r>
            <a:r>
              <a:rPr lang="en-US" sz="1600" dirty="0" smtClean="0"/>
              <a:t>information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dirty="0" smtClean="0"/>
              <a:t>user</a:t>
            </a:r>
            <a:r>
              <a:rPr lang="en-US" sz="1600" dirty="0"/>
              <a:t>	</a:t>
            </a:r>
          </a:p>
          <a:p>
            <a:r>
              <a:rPr lang="en-US" sz="1600" b="1" u="sng" dirty="0"/>
              <a:t>Identifier</a:t>
            </a:r>
            <a:r>
              <a:rPr lang="en-US" sz="1600" dirty="0"/>
              <a:t>:	UC2	</a:t>
            </a:r>
            <a:endParaRPr lang="en-US" sz="1600" b="1" u="sng" dirty="0"/>
          </a:p>
          <a:p>
            <a:r>
              <a:rPr lang="en-US" sz="1600" b="1" u="sng" dirty="0" smtClean="0"/>
              <a:t>Inputs</a:t>
            </a:r>
            <a:r>
              <a:rPr lang="en-US" sz="1600" u="sng" dirty="0" smtClean="0"/>
              <a:t>:</a:t>
            </a:r>
            <a:r>
              <a:rPr lang="en-US" sz="1600" dirty="0"/>
              <a:t> </a:t>
            </a:r>
            <a:r>
              <a:rPr lang="en-US" sz="1600" dirty="0" smtClean="0"/>
              <a:t>User</a:t>
            </a:r>
            <a:r>
              <a:rPr lang="en-US" sz="1600" dirty="0"/>
              <a:t> </a:t>
            </a:r>
            <a:r>
              <a:rPr lang="en-US" sz="1600" dirty="0" smtClean="0"/>
              <a:t>ID</a:t>
            </a:r>
            <a:r>
              <a:rPr lang="en-US" sz="1600" dirty="0"/>
              <a:t>			</a:t>
            </a:r>
          </a:p>
          <a:p>
            <a:r>
              <a:rPr lang="en-US" sz="1600" b="1" u="sng" dirty="0" smtClean="0"/>
              <a:t>Output</a:t>
            </a:r>
            <a:r>
              <a:rPr lang="en-US" sz="1600" u="sng" dirty="0" smtClean="0"/>
              <a:t>:</a:t>
            </a:r>
            <a:r>
              <a:rPr lang="en-US" sz="1600" dirty="0"/>
              <a:t> </a:t>
            </a:r>
            <a:r>
              <a:rPr lang="en-US" sz="1600" dirty="0" smtClean="0"/>
              <a:t>Information of</a:t>
            </a:r>
            <a:r>
              <a:rPr lang="en-US" sz="1600" dirty="0"/>
              <a:t> </a:t>
            </a:r>
            <a:r>
              <a:rPr lang="en-US" sz="1600" dirty="0" smtClean="0"/>
              <a:t>purchase history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u="sng" dirty="0"/>
              <a:t>Precondition:</a:t>
            </a:r>
            <a:r>
              <a:rPr lang="en-US" sz="1600" b="1" dirty="0"/>
              <a:t>	</a:t>
            </a:r>
            <a:r>
              <a:rPr lang="en-US" sz="1600" dirty="0" smtClean="0"/>
              <a:t>Users have</a:t>
            </a:r>
            <a:r>
              <a:rPr lang="en-US" sz="1600" dirty="0"/>
              <a:t>	</a:t>
            </a:r>
            <a:r>
              <a:rPr lang="en-US" sz="1600" dirty="0" smtClean="0"/>
              <a:t> to log</a:t>
            </a:r>
            <a:r>
              <a:rPr lang="en-US" sz="1600" dirty="0"/>
              <a:t> </a:t>
            </a:r>
            <a:r>
              <a:rPr lang="en-US" sz="1600" dirty="0" smtClean="0"/>
              <a:t>in</a:t>
            </a:r>
            <a:r>
              <a:rPr lang="en-US" sz="1600" dirty="0"/>
              <a:t> </a:t>
            </a:r>
            <a:r>
              <a:rPr lang="en-US" sz="1600" dirty="0" smtClean="0"/>
              <a:t>with</a:t>
            </a:r>
            <a:r>
              <a:rPr lang="en-US" sz="1600" dirty="0"/>
              <a:t> </a:t>
            </a:r>
            <a:r>
              <a:rPr lang="en-US" sz="1600" dirty="0" smtClean="0"/>
              <a:t>their</a:t>
            </a:r>
            <a:r>
              <a:rPr lang="en-US" sz="1600" dirty="0"/>
              <a:t> </a:t>
            </a:r>
            <a:r>
              <a:rPr lang="en-US" sz="1600" dirty="0" smtClean="0"/>
              <a:t>own</a:t>
            </a:r>
            <a:r>
              <a:rPr lang="en-US" sz="1600" dirty="0"/>
              <a:t> </a:t>
            </a:r>
            <a:r>
              <a:rPr lang="en-US" sz="1600" dirty="0" smtClean="0"/>
              <a:t>account.</a:t>
            </a:r>
            <a:r>
              <a:rPr lang="en-US" sz="1600" dirty="0"/>
              <a:t>	</a:t>
            </a:r>
          </a:p>
          <a:p>
            <a:r>
              <a:rPr lang="en-US" sz="1600" b="1" u="sng" dirty="0"/>
              <a:t>Post	condition:	</a:t>
            </a:r>
            <a:r>
              <a:rPr lang="en-US" sz="1600" dirty="0" smtClean="0"/>
              <a:t>None.</a:t>
            </a:r>
            <a:endParaRPr lang="en-US" sz="1600" dirty="0"/>
          </a:p>
          <a:p>
            <a:r>
              <a:rPr lang="en-US" sz="1600" b="1" u="sng" dirty="0" smtClean="0"/>
              <a:t>User</a:t>
            </a:r>
            <a:r>
              <a:rPr lang="en-US" sz="1600" b="1" u="sng" dirty="0"/>
              <a:t>	</a:t>
            </a:r>
            <a:r>
              <a:rPr lang="en-US" sz="1600" b="1" u="sng" dirty="0" smtClean="0"/>
              <a:t>story: </a:t>
            </a:r>
            <a:r>
              <a:rPr lang="en-US" sz="1600" dirty="0" smtClean="0"/>
              <a:t>Customers</a:t>
            </a:r>
            <a:r>
              <a:rPr lang="en-US" sz="1600" dirty="0"/>
              <a:t> </a:t>
            </a:r>
            <a:r>
              <a:rPr lang="en-US" sz="1600" dirty="0" smtClean="0"/>
              <a:t>can</a:t>
            </a:r>
            <a:r>
              <a:rPr lang="en-US" sz="1600" dirty="0"/>
              <a:t> </a:t>
            </a:r>
            <a:r>
              <a:rPr lang="en-US" sz="1600" dirty="0" smtClean="0"/>
              <a:t>check</a:t>
            </a:r>
            <a:r>
              <a:rPr lang="en-US" sz="1600" dirty="0"/>
              <a:t> </a:t>
            </a: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dirty="0" smtClean="0"/>
              <a:t>purchase</a:t>
            </a:r>
            <a:r>
              <a:rPr lang="en-US" sz="1600" dirty="0"/>
              <a:t> </a:t>
            </a:r>
            <a:r>
              <a:rPr lang="en-US" sz="1600" dirty="0" smtClean="0"/>
              <a:t>history</a:t>
            </a:r>
            <a:r>
              <a:rPr lang="en-US" sz="1600" dirty="0"/>
              <a:t> </a:t>
            </a:r>
            <a:r>
              <a:rPr lang="en-US" sz="1600" dirty="0" smtClean="0"/>
              <a:t>in</a:t>
            </a:r>
            <a:r>
              <a:rPr lang="en-US" sz="1600" dirty="0"/>
              <a:t> </a:t>
            </a:r>
            <a:r>
              <a:rPr lang="en-US" sz="1600" dirty="0" smtClean="0"/>
              <a:t>the</a:t>
            </a:r>
            <a:r>
              <a:rPr lang="en-US" sz="1600" dirty="0"/>
              <a:t>	future.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77442"/>
              </p:ext>
            </p:extLst>
          </p:nvPr>
        </p:nvGraphicFramePr>
        <p:xfrm>
          <a:off x="1105922" y="2769648"/>
          <a:ext cx="6586855" cy="2887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8225"/>
                <a:gridCol w="3008630"/>
              </a:tblGrid>
              <a:tr h="306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ACTOR(User)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SYSTEM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/>
                </a:tc>
              </a:tr>
              <a:tr h="29212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Login	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 anchor="ctr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Display	login	page	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/>
                </a:tc>
              </a:tr>
              <a:tr h="6566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510" algn="ctr"/>
                          <a:tab pos="1902460" algn="ctr"/>
                        </a:tabLs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2.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	Input	User	Name	and	Password	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 anchor="ctr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		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/>
                </a:tc>
              </a:tr>
              <a:tr h="152582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Submit	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 anchor="ctr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Check	username	and	password	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If	true,	show	the	purchase	history	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Else	return	to	Login	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10" marR="73025" marT="1397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Feedback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6019800"/>
          </a:xfrm>
        </p:spPr>
        <p:txBody>
          <a:bodyPr/>
          <a:lstStyle/>
          <a:p>
            <a:r>
              <a:rPr lang="en-US" sz="1600" b="1" u="sng" dirty="0" smtClean="0"/>
              <a:t>Description:</a:t>
            </a:r>
            <a:r>
              <a:rPr lang="en-US" sz="1600" dirty="0"/>
              <a:t> </a:t>
            </a:r>
            <a:r>
              <a:rPr lang="en-US" sz="1600" dirty="0" smtClean="0"/>
              <a:t>Show</a:t>
            </a:r>
            <a:r>
              <a:rPr lang="en-US" sz="1600" dirty="0"/>
              <a:t> </a:t>
            </a:r>
            <a:r>
              <a:rPr lang="en-US" sz="1600" dirty="0" smtClean="0"/>
              <a:t>list</a:t>
            </a:r>
            <a:r>
              <a:rPr lang="en-US" sz="1600" dirty="0"/>
              <a:t> </a:t>
            </a:r>
            <a:r>
              <a:rPr lang="en-US" sz="1600" dirty="0" smtClean="0"/>
              <a:t>feedback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customers</a:t>
            </a:r>
            <a:r>
              <a:rPr lang="en-US" sz="1600" dirty="0"/>
              <a:t> </a:t>
            </a:r>
            <a:r>
              <a:rPr lang="en-US" sz="1600" dirty="0" smtClean="0"/>
              <a:t>on each</a:t>
            </a:r>
            <a:r>
              <a:rPr lang="en-US" sz="1600" dirty="0"/>
              <a:t> </a:t>
            </a:r>
            <a:r>
              <a:rPr lang="en-US" sz="1600" dirty="0" smtClean="0"/>
              <a:t>item</a:t>
            </a:r>
            <a:r>
              <a:rPr lang="en-US" sz="1600" dirty="0"/>
              <a:t>.	</a:t>
            </a:r>
          </a:p>
          <a:p>
            <a:r>
              <a:rPr lang="en-US" sz="1600" b="1" u="sng" dirty="0" smtClean="0"/>
              <a:t>Identifier:</a:t>
            </a:r>
            <a:r>
              <a:rPr lang="en-US" sz="1600" b="1" dirty="0"/>
              <a:t>	</a:t>
            </a:r>
            <a:r>
              <a:rPr lang="en-US" sz="1600" dirty="0"/>
              <a:t>UC4	</a:t>
            </a:r>
          </a:p>
          <a:p>
            <a:r>
              <a:rPr lang="en-US" sz="1600" b="1" u="sng" dirty="0" smtClean="0"/>
              <a:t>Inputs</a:t>
            </a:r>
            <a:r>
              <a:rPr lang="en-US" sz="1600" u="sng" dirty="0" smtClean="0"/>
              <a:t>:</a:t>
            </a:r>
            <a:r>
              <a:rPr lang="en-US" sz="1600" u="sng" dirty="0"/>
              <a:t> </a:t>
            </a:r>
            <a:r>
              <a:rPr lang="en-US" sz="1600" dirty="0" smtClean="0"/>
              <a:t>none</a:t>
            </a:r>
            <a:r>
              <a:rPr lang="en-US" sz="1600" dirty="0"/>
              <a:t>	</a:t>
            </a:r>
          </a:p>
          <a:p>
            <a:r>
              <a:rPr lang="en-US" sz="1600" b="1" u="sng" dirty="0" smtClean="0"/>
              <a:t>Output </a:t>
            </a:r>
            <a:r>
              <a:rPr lang="en-US" sz="1600" u="sng" dirty="0" smtClean="0"/>
              <a:t>: </a:t>
            </a:r>
            <a:r>
              <a:rPr lang="en-US" sz="1600" dirty="0" smtClean="0"/>
              <a:t>The list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comment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customers on</a:t>
            </a:r>
            <a:r>
              <a:rPr lang="en-US" sz="1600" dirty="0"/>
              <a:t> </a:t>
            </a:r>
            <a:r>
              <a:rPr lang="en-US" sz="1600" dirty="0" smtClean="0"/>
              <a:t>each</a:t>
            </a:r>
            <a:r>
              <a:rPr lang="en-US" sz="1600" dirty="0"/>
              <a:t> </a:t>
            </a:r>
            <a:r>
              <a:rPr lang="en-US" sz="1600" dirty="0" smtClean="0"/>
              <a:t>item</a:t>
            </a:r>
            <a:r>
              <a:rPr lang="en-US" dirty="0"/>
              <a:t>.	</a:t>
            </a:r>
          </a:p>
          <a:p>
            <a:r>
              <a:rPr lang="en-US" sz="1600" b="1" u="sng" dirty="0" smtClean="0"/>
              <a:t>Precondition:</a:t>
            </a:r>
            <a:r>
              <a:rPr lang="en-US" sz="1600" b="1" dirty="0"/>
              <a:t> </a:t>
            </a:r>
            <a:r>
              <a:rPr lang="en-US" sz="1600" dirty="0" smtClean="0"/>
              <a:t>None</a:t>
            </a:r>
            <a:r>
              <a:rPr lang="en-US" sz="1600" dirty="0"/>
              <a:t>		</a:t>
            </a:r>
          </a:p>
          <a:p>
            <a:r>
              <a:rPr lang="en-US" sz="1600" b="1" u="sng" dirty="0"/>
              <a:t>Post	</a:t>
            </a:r>
            <a:r>
              <a:rPr lang="en-US" sz="1600" b="1" u="sng" dirty="0" smtClean="0"/>
              <a:t>condition: </a:t>
            </a:r>
            <a:r>
              <a:rPr lang="en-US" sz="1600" dirty="0" smtClean="0"/>
              <a:t>None</a:t>
            </a:r>
            <a:r>
              <a:rPr lang="en-US" sz="1600" dirty="0"/>
              <a:t>	</a:t>
            </a:r>
            <a:r>
              <a:rPr lang="en-US" sz="1600" b="1" dirty="0"/>
              <a:t>	</a:t>
            </a:r>
            <a:endParaRPr lang="en-US" sz="1600" dirty="0"/>
          </a:p>
          <a:p>
            <a:r>
              <a:rPr lang="en-US" sz="1600" b="1" u="sng" dirty="0"/>
              <a:t>User	story:	</a:t>
            </a: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dirty="0" smtClean="0"/>
              <a:t>list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	</a:t>
            </a:r>
            <a:r>
              <a:rPr lang="en-US" sz="1600" dirty="0" smtClean="0"/>
              <a:t>recommend products</a:t>
            </a:r>
            <a:r>
              <a:rPr lang="en-US" sz="1600" dirty="0"/>
              <a:t>.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27269"/>
              </p:ext>
            </p:extLst>
          </p:nvPr>
        </p:nvGraphicFramePr>
        <p:xfrm>
          <a:off x="1013902" y="4087981"/>
          <a:ext cx="6586855" cy="1407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8225"/>
                <a:gridCol w="300863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ACTOR(User)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SYSTEM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/>
                </a:tc>
              </a:tr>
              <a:tr h="435610"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1.Access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home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	page	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 anchor="ctr"/>
                </a:tc>
                <a:tc>
                  <a:txBody>
                    <a:bodyPr/>
                    <a:lstStyle/>
                    <a:p>
                      <a:pPr marL="460375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•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Show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the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of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recommend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products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.	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2 Click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each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item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 anchor="ctr"/>
                </a:tc>
                <a:tc>
                  <a:txBody>
                    <a:bodyPr/>
                    <a:lstStyle/>
                    <a:p>
                      <a:pPr marL="460375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• 	Show	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feedback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each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items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5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Model- View-Controller pattern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6823" y="1287887"/>
            <a:ext cx="10380371" cy="55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4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940157" y="-648519"/>
            <a:ext cx="9388700" cy="77171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615966" y="-128789"/>
            <a:ext cx="1674254" cy="14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 Diagram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7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284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Introduction</vt:lpstr>
      <vt:lpstr>Organization and Roles</vt:lpstr>
      <vt:lpstr>B User Analysis </vt:lpstr>
      <vt:lpstr> Purchase History </vt:lpstr>
      <vt:lpstr>Feedback</vt:lpstr>
      <vt:lpstr>Model- View-Controller pattern </vt:lpstr>
      <vt:lpstr>PowerPoint Presentation</vt:lpstr>
      <vt:lpstr>PowerPoint Presentation</vt:lpstr>
      <vt:lpstr>D User Manual</vt:lpstr>
      <vt:lpstr>History Purchase </vt:lpstr>
      <vt:lpstr>FeedBack Items </vt:lpstr>
      <vt:lpstr> E Conclusion and Future Work 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</dc:creator>
  <cp:lastModifiedBy>Windows User</cp:lastModifiedBy>
  <cp:revision>33</cp:revision>
  <dcterms:created xsi:type="dcterms:W3CDTF">2017-04-20T13:52:58Z</dcterms:created>
  <dcterms:modified xsi:type="dcterms:W3CDTF">2017-06-02T02:13:22Z</dcterms:modified>
</cp:coreProperties>
</file>