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6" r:id="rId5"/>
    <p:sldId id="281" r:id="rId6"/>
    <p:sldId id="277" r:id="rId7"/>
    <p:sldId id="282" r:id="rId8"/>
    <p:sldId id="265" r:id="rId9"/>
    <p:sldId id="266" r:id="rId10"/>
    <p:sldId id="267" r:id="rId11"/>
    <p:sldId id="259" r:id="rId12"/>
    <p:sldId id="280" r:id="rId13"/>
    <p:sldId id="262" r:id="rId14"/>
    <p:sldId id="278" r:id="rId15"/>
    <p:sldId id="27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0" autoAdjust="0"/>
    <p:restoredTop sz="94660"/>
  </p:normalViewPr>
  <p:slideViewPr>
    <p:cSldViewPr snapToGrid="0">
      <p:cViewPr>
        <p:scale>
          <a:sx n="75" d="100"/>
          <a:sy n="75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uduong241096/2017S2-WEB_LAB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712" y="179766"/>
            <a:ext cx="82104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VIETNAM INTERNATIONAL UNIVERSITY – HO CHI MINH CITY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INTERNATIONAL UNIVERSITY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87" y="1102659"/>
            <a:ext cx="2891118" cy="26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7523" y="3668961"/>
            <a:ext cx="117038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 PROJECT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E-Commerce Project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Members of Group: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ê Thành Đại Dương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_ITITUN14002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Duy_ITITUN14010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Lâm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 ITITUN14007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GitHub Link: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https://github.com/tieuduong241096/2017S2-WEB_LAB-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07135" y="0"/>
            <a:ext cx="10033022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2855" y="296288"/>
            <a:ext cx="1674254" cy="14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 Diagram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95" y="361315"/>
            <a:ext cx="7508383" cy="613537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8788" y="361315"/>
            <a:ext cx="3109712" cy="18357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Design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Demonstration</a:t>
            </a:r>
            <a:endParaRPr lang="en-US" b="1" dirty="0">
              <a:latin typeface="+mn-lt"/>
            </a:endParaRPr>
          </a:p>
        </p:txBody>
      </p:sp>
      <p:pic>
        <p:nvPicPr>
          <p:cNvPr id="5122" name="Picture 2" descr="Kết quả hình ảnh cho icon demonst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084610"/>
            <a:ext cx="6172200" cy="36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44042"/>
            <a:ext cx="10515600" cy="1325563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History Purchase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346" y="1584101"/>
            <a:ext cx="7044744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FeedBack</a:t>
            </a:r>
            <a:r>
              <a:rPr lang="en-US" b="1" dirty="0" smtClean="0">
                <a:latin typeface="+mn-lt"/>
              </a:rPr>
              <a:t> Items 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825625"/>
            <a:ext cx="8204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 smtClean="0"/>
              <a:t>E Conclusion and Future Work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Final Thoughts </a:t>
            </a:r>
            <a:r>
              <a:rPr lang="en-US" b="1" dirty="0" smtClean="0"/>
              <a:t> : +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need more time to development overly of we want to deploy it to the public.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+ </a:t>
            </a:r>
            <a:r>
              <a:rPr lang="en-US" dirty="0" smtClean="0"/>
              <a:t>Needs </a:t>
            </a:r>
            <a:r>
              <a:rPr lang="en-US" dirty="0"/>
              <a:t>vary massively and very hard to handle every </a:t>
            </a:r>
            <a:r>
              <a:rPr lang="en-US" dirty="0" smtClean="0"/>
              <a:t>possibility.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Future Works: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/>
              <a:t>F</a:t>
            </a:r>
            <a:r>
              <a:rPr lang="en-US" dirty="0" smtClean="0"/>
              <a:t>ixing </a:t>
            </a:r>
            <a:r>
              <a:rPr lang="en-US" dirty="0"/>
              <a:t>every mistakes made in the demo version.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/>
              <a:t>Optimizing the GUI </a:t>
            </a:r>
            <a:r>
              <a:rPr lang="en-US" dirty="0" smtClean="0"/>
              <a:t> , </a:t>
            </a:r>
            <a:r>
              <a:rPr lang="en-US" dirty="0" err="1" smtClean="0"/>
              <a:t>recoganize</a:t>
            </a:r>
            <a:r>
              <a:rPr lang="en-US" dirty="0" smtClean="0"/>
              <a:t> </a:t>
            </a:r>
            <a:r>
              <a:rPr lang="en-US" dirty="0"/>
              <a:t>the system’s file-management and mapping, naming relation.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5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Kết quả hình ảnh cho thanks for your 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90500"/>
            <a:ext cx="857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9305" y="208328"/>
            <a:ext cx="10535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sz="6000" dirty="0" smtClean="0"/>
              <a:t>Out Line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037987" y="1571596"/>
            <a:ext cx="9614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Introduction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User Analysis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Design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User Manual</a:t>
            </a:r>
          </a:p>
          <a:p>
            <a:pPr marL="742950" indent="-742950">
              <a:buFont typeface="+mj-lt"/>
              <a:buAutoNum type="alphaUcPeriod"/>
            </a:pPr>
            <a:endParaRPr lang="en-US" sz="3600" b="0" i="0" dirty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>
                <a:solidFill>
                  <a:srgbClr val="111111"/>
                </a:solidFill>
              </a:rPr>
              <a:t> </a:t>
            </a:r>
            <a:r>
              <a:rPr lang="en-US" sz="3600" dirty="0" smtClean="0">
                <a:solidFill>
                  <a:srgbClr val="111111"/>
                </a:solidFill>
              </a:rPr>
              <a:t>Conclusion and Future Work</a:t>
            </a:r>
            <a:endParaRPr lang="en-US" sz="3600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2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341" cy="1325563"/>
          </a:xfrm>
        </p:spPr>
        <p:txBody>
          <a:bodyPr>
            <a:normAutofit/>
          </a:bodyPr>
          <a:lstStyle/>
          <a:p>
            <a:pPr marL="914400" indent="-914400" algn="ctr">
              <a:buFont typeface="+mj-lt"/>
              <a:buAutoNum type="alphaUcPeriod"/>
            </a:pPr>
            <a:r>
              <a:rPr lang="en-US" sz="4800" b="1" dirty="0" smtClean="0">
                <a:latin typeface="+mn-lt"/>
              </a:rPr>
              <a:t>Introduction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633422"/>
              </p:ext>
            </p:extLst>
          </p:nvPr>
        </p:nvGraphicFramePr>
        <p:xfrm>
          <a:off x="1041400" y="1690688"/>
          <a:ext cx="8480107" cy="3453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461"/>
                <a:gridCol w="6741646"/>
              </a:tblGrid>
              <a:tr h="493007">
                <a:tc>
                  <a:txBody>
                    <a:bodyPr/>
                    <a:lstStyle/>
                    <a:p>
                      <a:pPr marL="0" marR="6286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Information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889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Details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8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Team members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 members: Dương , Lâm , Duy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6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Business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Web Application Development Project: E-Commerce Web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6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Customer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International University – Viet Nam National University Ho Chi Minh City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1468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Contact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2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Office: 6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floor, A Block, International University, Thu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Duc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HCMC.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Email: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Tel: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B User Analysis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825625"/>
            <a:ext cx="10681447" cy="608293"/>
          </a:xfrm>
        </p:spPr>
        <p:txBody>
          <a:bodyPr/>
          <a:lstStyle/>
          <a:p>
            <a:r>
              <a:rPr lang="en-US" dirty="0" smtClean="0"/>
              <a:t>Use case Diagrams 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2353" y="2272553"/>
            <a:ext cx="11698941" cy="4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Search Product: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39932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Name:</a:t>
            </a:r>
            <a:r>
              <a:rPr lang="en-US" sz="1600" dirty="0"/>
              <a:t> Search </a:t>
            </a:r>
            <a:endParaRPr lang="en-US" sz="1600" dirty="0" smtClean="0"/>
          </a:p>
          <a:p>
            <a:r>
              <a:rPr lang="en-US" sz="1600" b="1" u="sng" dirty="0" smtClean="0"/>
              <a:t>Product </a:t>
            </a:r>
            <a:r>
              <a:rPr lang="en-US" sz="1600" b="1" u="sng" dirty="0"/>
              <a:t>Description</a:t>
            </a:r>
            <a:r>
              <a:rPr lang="en-US" sz="1600" dirty="0"/>
              <a:t>: The list of products is showed when the user input the name of products which they want to find. </a:t>
            </a:r>
            <a:endParaRPr lang="en-US" sz="1600" dirty="0" smtClean="0"/>
          </a:p>
          <a:p>
            <a:r>
              <a:rPr lang="en-US" sz="1600" b="1" u="sng" dirty="0" smtClean="0"/>
              <a:t>Identifier</a:t>
            </a:r>
            <a:r>
              <a:rPr lang="en-US" sz="1600" dirty="0" smtClean="0"/>
              <a:t> </a:t>
            </a:r>
            <a:r>
              <a:rPr lang="en-US" sz="1600" dirty="0"/>
              <a:t>UC1 </a:t>
            </a:r>
            <a:endParaRPr lang="en-US" sz="1600" dirty="0" smtClean="0"/>
          </a:p>
          <a:p>
            <a:r>
              <a:rPr lang="en-US" sz="1600" b="1" u="sng" dirty="0" smtClean="0"/>
              <a:t>Inputs</a:t>
            </a:r>
            <a:r>
              <a:rPr lang="en-US" sz="1600" dirty="0"/>
              <a:t>: Input desired product name </a:t>
            </a:r>
            <a:endParaRPr lang="en-US" sz="1600" dirty="0" smtClean="0"/>
          </a:p>
          <a:p>
            <a:r>
              <a:rPr lang="en-US" sz="1600" b="1" u="sng" dirty="0" smtClean="0"/>
              <a:t>Output</a:t>
            </a:r>
            <a:r>
              <a:rPr lang="en-US" sz="1600" dirty="0" smtClean="0"/>
              <a:t>: Show all products that have the letters that user typed in Basic Course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78495"/>
              </p:ext>
            </p:extLst>
          </p:nvPr>
        </p:nvGraphicFramePr>
        <p:xfrm>
          <a:off x="1165727" y="3098801"/>
          <a:ext cx="8128000" cy="257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34895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ACTOR(User)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SYSTEM</a:t>
                      </a:r>
                      <a:endParaRPr lang="en-US" u="sng" dirty="0"/>
                    </a:p>
                  </a:txBody>
                  <a:tcPr/>
                </a:tc>
              </a:tr>
              <a:tr h="47113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b="1" u="sng" dirty="0" smtClean="0"/>
                        <a:t>Login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Display</a:t>
                      </a:r>
                      <a:r>
                        <a:rPr lang="en-US" sz="2000" baseline="0" dirty="0" smtClean="0"/>
                        <a:t> login page</a:t>
                      </a:r>
                      <a:endParaRPr lang="en-US" sz="2000" dirty="0"/>
                    </a:p>
                  </a:txBody>
                  <a:tcPr/>
                </a:tc>
              </a:tr>
              <a:tr h="47113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2.   Input User Name and Password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1195961">
                <a:tc>
                  <a:txBody>
                    <a:bodyPr/>
                    <a:lstStyle/>
                    <a:p>
                      <a:pPr marL="342900" indent="-342900">
                        <a:buAutoNum type="arabicPeriod" startAt="3"/>
                      </a:pPr>
                      <a:r>
                        <a:rPr lang="en-US" sz="2000" b="1" dirty="0" smtClean="0"/>
                        <a:t>Submit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username and password</a:t>
                      </a:r>
                    </a:p>
                    <a:p>
                      <a:r>
                        <a:rPr lang="en-US" sz="2000" dirty="0" smtClean="0"/>
                        <a:t>If</a:t>
                      </a:r>
                      <a:r>
                        <a:rPr lang="en-US" sz="2000" baseline="0" dirty="0" smtClean="0"/>
                        <a:t> true, show the purchase history</a:t>
                      </a:r>
                    </a:p>
                    <a:p>
                      <a:r>
                        <a:rPr lang="en-US" sz="2000" baseline="0" dirty="0" smtClean="0"/>
                        <a:t>Else return to login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5671929"/>
            <a:ext cx="10159999" cy="118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Precondition: </a:t>
            </a:r>
            <a:r>
              <a:rPr lang="en-US" sz="1800" dirty="0"/>
              <a:t>Users have to log in with their own account.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Post </a:t>
            </a:r>
            <a:r>
              <a:rPr lang="en-US" sz="1800" b="1" u="sng" dirty="0"/>
              <a:t>condition</a:t>
            </a:r>
            <a:r>
              <a:rPr lang="en-US" sz="1800" dirty="0"/>
              <a:t>: None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User </a:t>
            </a:r>
            <a:r>
              <a:rPr lang="en-US" sz="1800" b="1" u="sng" dirty="0"/>
              <a:t>story</a:t>
            </a:r>
            <a:r>
              <a:rPr lang="en-US" sz="1800" dirty="0"/>
              <a:t>: Customers can check the purchase history in the future.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08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06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Purchase History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5974008"/>
          </a:xfrm>
        </p:spPr>
        <p:txBody>
          <a:bodyPr>
            <a:normAutofit lnSpcReduction="10000"/>
          </a:bodyPr>
          <a:lstStyle/>
          <a:p>
            <a:r>
              <a:rPr lang="en-US" sz="1600" b="1" u="sng" dirty="0" smtClean="0"/>
              <a:t>Description:</a:t>
            </a:r>
            <a:r>
              <a:rPr lang="en-US" sz="1600" dirty="0"/>
              <a:t> </a:t>
            </a:r>
            <a:r>
              <a:rPr lang="en-US" sz="1600" dirty="0" smtClean="0"/>
              <a:t>Show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purchase</a:t>
            </a:r>
            <a:r>
              <a:rPr lang="en-US" sz="1600" dirty="0"/>
              <a:t> </a:t>
            </a:r>
            <a:r>
              <a:rPr lang="en-US" sz="1600" dirty="0" smtClean="0"/>
              <a:t>information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user</a:t>
            </a:r>
            <a:r>
              <a:rPr lang="en-US" sz="1600" dirty="0"/>
              <a:t>	</a:t>
            </a:r>
          </a:p>
          <a:p>
            <a:r>
              <a:rPr lang="en-US" sz="1600" b="1" u="sng" dirty="0" smtClean="0"/>
              <a:t>Identifier</a:t>
            </a:r>
            <a:r>
              <a:rPr lang="en-US" sz="1600" dirty="0" smtClean="0"/>
              <a:t>:  UC2</a:t>
            </a:r>
            <a:r>
              <a:rPr lang="en-US" sz="1600" dirty="0"/>
              <a:t>	</a:t>
            </a:r>
            <a:endParaRPr lang="en-US" sz="1600" b="1" u="sng" dirty="0"/>
          </a:p>
          <a:p>
            <a:r>
              <a:rPr lang="en-US" sz="1600" b="1" u="sng" dirty="0" smtClean="0"/>
              <a:t>Inputs</a:t>
            </a:r>
            <a:r>
              <a:rPr lang="en-US" sz="1600" u="sng" dirty="0" smtClean="0"/>
              <a:t>:</a:t>
            </a:r>
            <a:r>
              <a:rPr lang="en-US" sz="1600" dirty="0"/>
              <a:t> </a:t>
            </a:r>
            <a:r>
              <a:rPr lang="en-US" sz="1600" dirty="0" smtClean="0"/>
              <a:t>User</a:t>
            </a:r>
            <a:r>
              <a:rPr lang="en-US" sz="1600" dirty="0"/>
              <a:t> </a:t>
            </a:r>
            <a:r>
              <a:rPr lang="en-US" sz="1600" dirty="0" smtClean="0"/>
              <a:t>ID</a:t>
            </a:r>
            <a:r>
              <a:rPr lang="en-US" sz="1600" dirty="0"/>
              <a:t>			</a:t>
            </a:r>
          </a:p>
          <a:p>
            <a:r>
              <a:rPr lang="en-US" sz="1600" b="1" u="sng" dirty="0" smtClean="0"/>
              <a:t>Output</a:t>
            </a:r>
            <a:r>
              <a:rPr lang="en-US" sz="1600" u="sng" dirty="0" smtClean="0"/>
              <a:t>:</a:t>
            </a:r>
            <a:r>
              <a:rPr lang="en-US" sz="1600" dirty="0"/>
              <a:t> </a:t>
            </a:r>
            <a:r>
              <a:rPr lang="en-US" sz="1600" dirty="0" smtClean="0"/>
              <a:t>Information of</a:t>
            </a:r>
            <a:r>
              <a:rPr lang="en-US" sz="1600" dirty="0"/>
              <a:t> </a:t>
            </a:r>
            <a:r>
              <a:rPr lang="en-US" sz="1600" dirty="0" smtClean="0"/>
              <a:t>purchase history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u="sng" dirty="0"/>
              <a:t>Precondition:</a:t>
            </a:r>
            <a:r>
              <a:rPr lang="en-US" sz="1600" b="1" dirty="0"/>
              <a:t>	</a:t>
            </a:r>
            <a:r>
              <a:rPr lang="en-US" sz="1600" dirty="0" smtClean="0"/>
              <a:t>Users have</a:t>
            </a:r>
            <a:r>
              <a:rPr lang="en-US" sz="1600" dirty="0"/>
              <a:t>	</a:t>
            </a:r>
            <a:r>
              <a:rPr lang="en-US" sz="1600" dirty="0" smtClean="0"/>
              <a:t> to </a:t>
            </a:r>
            <a:r>
              <a:rPr lang="en-US" sz="1600" dirty="0" smtClean="0"/>
              <a:t>login </a:t>
            </a:r>
            <a:r>
              <a:rPr lang="en-US" sz="1600" dirty="0" smtClean="0"/>
              <a:t>with</a:t>
            </a:r>
            <a:r>
              <a:rPr lang="en-US" sz="1600" dirty="0"/>
              <a:t> </a:t>
            </a:r>
            <a:r>
              <a:rPr lang="en-US" sz="1600" dirty="0" smtClean="0"/>
              <a:t>their</a:t>
            </a:r>
            <a:r>
              <a:rPr lang="en-US" sz="1600" dirty="0"/>
              <a:t> </a:t>
            </a:r>
            <a:r>
              <a:rPr lang="en-US" sz="1600" dirty="0" smtClean="0"/>
              <a:t>own</a:t>
            </a:r>
            <a:r>
              <a:rPr lang="en-US" sz="1600" dirty="0"/>
              <a:t> </a:t>
            </a:r>
            <a:r>
              <a:rPr lang="en-US" sz="1600" dirty="0" smtClean="0"/>
              <a:t>account.</a:t>
            </a:r>
            <a:r>
              <a:rPr lang="en-US" sz="1600" dirty="0"/>
              <a:t>	</a:t>
            </a:r>
          </a:p>
          <a:p>
            <a:r>
              <a:rPr lang="en-US" sz="1600" b="1" u="sng" dirty="0" smtClean="0"/>
              <a:t>Post condition</a:t>
            </a:r>
            <a:r>
              <a:rPr lang="en-US" sz="1600" b="1" u="sng" dirty="0"/>
              <a:t>:</a:t>
            </a:r>
            <a:r>
              <a:rPr lang="en-US" sz="1600" b="1" dirty="0"/>
              <a:t>	</a:t>
            </a:r>
            <a:r>
              <a:rPr lang="en-US" sz="1600" dirty="0" smtClean="0"/>
              <a:t>None.</a:t>
            </a:r>
            <a:endParaRPr lang="en-US" sz="1600" dirty="0"/>
          </a:p>
          <a:p>
            <a:r>
              <a:rPr lang="en-US" sz="1600" b="1" u="sng" dirty="0" smtClean="0"/>
              <a:t>User</a:t>
            </a:r>
            <a:r>
              <a:rPr lang="en-US" sz="1600" b="1" u="sng" dirty="0"/>
              <a:t> </a:t>
            </a:r>
            <a:r>
              <a:rPr lang="en-US" sz="1600" b="1" u="sng" dirty="0" smtClean="0"/>
              <a:t>story</a:t>
            </a:r>
            <a:r>
              <a:rPr lang="en-US" sz="1600" b="1" u="sng" dirty="0" smtClean="0"/>
              <a:t>: </a:t>
            </a:r>
            <a:r>
              <a:rPr lang="en-US" sz="1600" dirty="0" smtClean="0"/>
              <a:t>Customers</a:t>
            </a:r>
            <a:r>
              <a:rPr lang="en-US" sz="1600" dirty="0"/>
              <a:t> </a:t>
            </a:r>
            <a:r>
              <a:rPr lang="en-US" sz="1600" dirty="0" smtClean="0"/>
              <a:t>can</a:t>
            </a:r>
            <a:r>
              <a:rPr lang="en-US" sz="1600" dirty="0"/>
              <a:t> </a:t>
            </a:r>
            <a:r>
              <a:rPr lang="en-US" sz="1600" dirty="0" smtClean="0"/>
              <a:t>check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purchase</a:t>
            </a:r>
            <a:r>
              <a:rPr lang="en-US" sz="1600" dirty="0"/>
              <a:t> </a:t>
            </a:r>
            <a:r>
              <a:rPr lang="en-US" sz="1600" dirty="0" smtClean="0"/>
              <a:t>history</a:t>
            </a:r>
            <a:r>
              <a:rPr lang="en-US" sz="1600" dirty="0"/>
              <a:t> </a:t>
            </a:r>
            <a:r>
              <a:rPr lang="en-US" sz="1600" dirty="0" smtClean="0"/>
              <a:t>in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future</a:t>
            </a:r>
            <a:r>
              <a:rPr lang="en-US" sz="1600" dirty="0"/>
              <a:t>.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16044"/>
              </p:ext>
            </p:extLst>
          </p:nvPr>
        </p:nvGraphicFramePr>
        <p:xfrm>
          <a:off x="1105922" y="2769648"/>
          <a:ext cx="9947560" cy="2953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885"/>
                <a:gridCol w="4543675"/>
              </a:tblGrid>
              <a:tr h="31545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ACTOR(User)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SYSTEM</a:t>
                      </a:r>
                      <a:endParaRPr lang="en-US" u="sng" dirty="0"/>
                    </a:p>
                  </a:txBody>
                  <a:tcPr/>
                </a:tc>
              </a:tr>
              <a:tr h="31545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Login	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Display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</a:tr>
              <a:tr h="660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510" algn="ctr"/>
                          <a:tab pos="1902460" algn="ctr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</a:t>
                      </a:r>
                      <a:r>
                        <a:rPr lang="en-US" sz="2000" b="1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and Password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		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</a:tr>
              <a:tr h="15863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Submit	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Check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username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and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password</a:t>
                      </a: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	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If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true,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show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the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purchase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history</a:t>
                      </a: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	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Else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return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to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Login</a:t>
                      </a: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	</a:t>
                      </a:r>
                      <a:endParaRPr lang="en-US" sz="20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10" marR="73025" marT="1397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Recommend Items: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39932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Name:</a:t>
            </a:r>
            <a:r>
              <a:rPr lang="en-US" sz="1600" dirty="0"/>
              <a:t> Recommend </a:t>
            </a:r>
            <a:r>
              <a:rPr lang="en-US" sz="1600" dirty="0" smtClean="0"/>
              <a:t>Items</a:t>
            </a:r>
          </a:p>
          <a:p>
            <a:r>
              <a:rPr lang="en-US" sz="1600" b="1" u="sng" dirty="0" smtClean="0"/>
              <a:t>Description</a:t>
            </a:r>
            <a:r>
              <a:rPr lang="en-US" sz="1600" dirty="0"/>
              <a:t>: Show a several items which are in top </a:t>
            </a:r>
            <a:r>
              <a:rPr lang="en-US" sz="1600" dirty="0" smtClean="0"/>
              <a:t>purchase</a:t>
            </a:r>
          </a:p>
          <a:p>
            <a:r>
              <a:rPr lang="en-US" sz="1600" b="1" u="sng" dirty="0" smtClean="0"/>
              <a:t>Identifier</a:t>
            </a:r>
            <a:r>
              <a:rPr lang="en-US" sz="1600" dirty="0" smtClean="0"/>
              <a:t> UC3 </a:t>
            </a:r>
          </a:p>
          <a:p>
            <a:r>
              <a:rPr lang="en-US" sz="1600" b="1" u="sng" dirty="0" smtClean="0"/>
              <a:t>Inputs</a:t>
            </a:r>
            <a:r>
              <a:rPr lang="en-US" sz="1600" dirty="0"/>
              <a:t>: </a:t>
            </a:r>
            <a:r>
              <a:rPr lang="en-US" sz="1600" dirty="0" smtClean="0"/>
              <a:t>None</a:t>
            </a:r>
          </a:p>
          <a:p>
            <a:r>
              <a:rPr lang="en-US" sz="1600" b="1" u="sng" dirty="0" smtClean="0"/>
              <a:t>Output</a:t>
            </a:r>
            <a:r>
              <a:rPr lang="en-US" sz="1600" dirty="0"/>
              <a:t>: The list of recommend product based on mutual friends interested</a:t>
            </a:r>
            <a:endParaRPr lang="en-US" sz="1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671929"/>
            <a:ext cx="10159999" cy="118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Precondition: </a:t>
            </a:r>
            <a:r>
              <a:rPr lang="en-US" sz="1800" dirty="0" smtClean="0"/>
              <a:t>None.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Post </a:t>
            </a:r>
            <a:r>
              <a:rPr lang="en-US" sz="1800" b="1" u="sng" dirty="0"/>
              <a:t>condition</a:t>
            </a:r>
            <a:r>
              <a:rPr lang="en-US" sz="1800" dirty="0"/>
              <a:t>: None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User </a:t>
            </a:r>
            <a:r>
              <a:rPr lang="en-US" sz="1800" b="1" u="sng" dirty="0"/>
              <a:t>story</a:t>
            </a:r>
            <a:r>
              <a:rPr lang="en-US" sz="1800" dirty="0"/>
              <a:t>: The list of recommend products.</a:t>
            </a:r>
            <a:endParaRPr lang="en-US" sz="1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19336"/>
              </p:ext>
            </p:extLst>
          </p:nvPr>
        </p:nvGraphicFramePr>
        <p:xfrm>
          <a:off x="977900" y="3253849"/>
          <a:ext cx="10134600" cy="179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/>
                <a:gridCol w="5067300"/>
              </a:tblGrid>
              <a:tr h="58155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ACTOR(User)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12090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1.Access to home</a:t>
                      </a:r>
                      <a:r>
                        <a:rPr lang="en-US" b="1" baseline="0" dirty="0" smtClean="0"/>
                        <a:t> page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Show the list of</a:t>
                      </a:r>
                      <a:r>
                        <a:rPr lang="en-US" baseline="0" dirty="0" smtClean="0"/>
                        <a:t> recommend products.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Feedback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6019800"/>
          </a:xfrm>
        </p:spPr>
        <p:txBody>
          <a:bodyPr/>
          <a:lstStyle/>
          <a:p>
            <a:r>
              <a:rPr lang="en-US" sz="1600" b="1" u="sng" dirty="0" smtClean="0"/>
              <a:t>Description:</a:t>
            </a:r>
            <a:r>
              <a:rPr lang="en-US" sz="1600" dirty="0"/>
              <a:t> </a:t>
            </a:r>
            <a:r>
              <a:rPr lang="en-US" sz="1600" dirty="0" smtClean="0"/>
              <a:t>Show</a:t>
            </a:r>
            <a:r>
              <a:rPr lang="en-US" sz="1600" dirty="0"/>
              <a:t>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feedback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customers</a:t>
            </a:r>
            <a:r>
              <a:rPr lang="en-US" sz="1600" dirty="0"/>
              <a:t> </a:t>
            </a:r>
            <a:r>
              <a:rPr lang="en-US" sz="1600" dirty="0" smtClean="0"/>
              <a:t>on each</a:t>
            </a:r>
            <a:r>
              <a:rPr lang="en-US" sz="1600" dirty="0"/>
              <a:t> </a:t>
            </a:r>
            <a:r>
              <a:rPr lang="en-US" sz="1600" dirty="0" smtClean="0"/>
              <a:t>item</a:t>
            </a:r>
            <a:r>
              <a:rPr lang="en-US" sz="1600" dirty="0"/>
              <a:t>.	</a:t>
            </a:r>
          </a:p>
          <a:p>
            <a:r>
              <a:rPr lang="en-US" sz="1600" b="1" u="sng" dirty="0" smtClean="0"/>
              <a:t>Identifier:</a:t>
            </a:r>
            <a:r>
              <a:rPr lang="en-US" sz="1600" b="1" dirty="0"/>
              <a:t>	</a:t>
            </a:r>
            <a:r>
              <a:rPr lang="en-US" sz="1600" dirty="0"/>
              <a:t>UC4	</a:t>
            </a:r>
          </a:p>
          <a:p>
            <a:r>
              <a:rPr lang="en-US" sz="1600" b="1" u="sng" dirty="0" smtClean="0"/>
              <a:t>Inputs</a:t>
            </a:r>
            <a:r>
              <a:rPr lang="en-US" sz="1600" u="sng" dirty="0" smtClean="0"/>
              <a:t>:</a:t>
            </a:r>
            <a:r>
              <a:rPr lang="en-US" sz="1600" u="sng" dirty="0"/>
              <a:t> </a:t>
            </a:r>
            <a:r>
              <a:rPr lang="en-US" sz="1600" dirty="0" smtClean="0"/>
              <a:t>none</a:t>
            </a:r>
            <a:r>
              <a:rPr lang="en-US" sz="1600" dirty="0"/>
              <a:t>	</a:t>
            </a:r>
          </a:p>
          <a:p>
            <a:r>
              <a:rPr lang="en-US" sz="1600" b="1" u="sng" dirty="0" smtClean="0"/>
              <a:t>Output </a:t>
            </a:r>
            <a:r>
              <a:rPr lang="en-US" sz="1600" u="sng" dirty="0" smtClean="0"/>
              <a:t>: </a:t>
            </a:r>
            <a:r>
              <a:rPr lang="en-US" sz="1600" dirty="0" smtClean="0"/>
              <a:t>The 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comment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customers on</a:t>
            </a:r>
            <a:r>
              <a:rPr lang="en-US" sz="1600" dirty="0"/>
              <a:t> </a:t>
            </a:r>
            <a:r>
              <a:rPr lang="en-US" sz="1600" dirty="0" smtClean="0"/>
              <a:t>each</a:t>
            </a:r>
            <a:r>
              <a:rPr lang="en-US" sz="1600" dirty="0"/>
              <a:t> </a:t>
            </a:r>
            <a:r>
              <a:rPr lang="en-US" sz="1600" dirty="0" smtClean="0"/>
              <a:t>item</a:t>
            </a:r>
            <a:r>
              <a:rPr lang="en-US" dirty="0"/>
              <a:t>.	</a:t>
            </a:r>
          </a:p>
          <a:p>
            <a:r>
              <a:rPr lang="en-US" sz="1600" b="1" u="sng" dirty="0" smtClean="0"/>
              <a:t>Precondition:</a:t>
            </a:r>
            <a:r>
              <a:rPr lang="en-US" sz="1600" b="1" dirty="0"/>
              <a:t> </a:t>
            </a:r>
            <a:r>
              <a:rPr lang="en-US" sz="1600" dirty="0" smtClean="0"/>
              <a:t>None</a:t>
            </a:r>
            <a:r>
              <a:rPr lang="en-US" sz="1600" dirty="0"/>
              <a:t>		</a:t>
            </a:r>
          </a:p>
          <a:p>
            <a:r>
              <a:rPr lang="en-US" sz="1600" b="1" u="sng" dirty="0" smtClean="0"/>
              <a:t>Post condition</a:t>
            </a:r>
            <a:r>
              <a:rPr lang="en-US" sz="1600" b="1" u="sng" dirty="0" smtClean="0"/>
              <a:t>: </a:t>
            </a:r>
            <a:r>
              <a:rPr lang="en-US" sz="1600" dirty="0" smtClean="0"/>
              <a:t>None</a:t>
            </a:r>
            <a:r>
              <a:rPr lang="en-US" sz="1600" dirty="0"/>
              <a:t>	</a:t>
            </a:r>
            <a:r>
              <a:rPr lang="en-US" sz="1600" b="1" dirty="0"/>
              <a:t>	</a:t>
            </a:r>
            <a:endParaRPr lang="en-US" sz="1600" dirty="0"/>
          </a:p>
          <a:p>
            <a:r>
              <a:rPr lang="en-US" sz="1600" b="1" u="sng" dirty="0" smtClean="0"/>
              <a:t>User story:</a:t>
            </a:r>
            <a:r>
              <a:rPr lang="en-US" sz="1600" b="1" dirty="0"/>
              <a:t> </a:t>
            </a:r>
            <a:r>
              <a:rPr lang="en-US" sz="1600" dirty="0" smtClean="0"/>
              <a:t>The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recommend </a:t>
            </a:r>
            <a:r>
              <a:rPr lang="en-US" sz="1600" dirty="0" smtClean="0"/>
              <a:t>products</a:t>
            </a:r>
            <a:r>
              <a:rPr lang="en-US" sz="1600" dirty="0"/>
              <a:t>.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97079"/>
              </p:ext>
            </p:extLst>
          </p:nvPr>
        </p:nvGraphicFramePr>
        <p:xfrm>
          <a:off x="1013902" y="4007224"/>
          <a:ext cx="10496780" cy="2380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2242"/>
                <a:gridCol w="4794538"/>
              </a:tblGrid>
              <a:tr h="762319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ACTOR(User)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SYSTEM</a:t>
                      </a:r>
                      <a:endParaRPr lang="en-US" u="sng" dirty="0"/>
                    </a:p>
                  </a:txBody>
                  <a:tcPr/>
                </a:tc>
              </a:tr>
              <a:tr h="808905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1.Access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home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page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 anchor="ctr"/>
                </a:tc>
                <a:tc>
                  <a:txBody>
                    <a:bodyPr/>
                    <a:lstStyle/>
                    <a:p>
                      <a:pPr marL="460375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Show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the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recommend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products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.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</a:tr>
              <a:tr h="8089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Click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each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 anchor="ctr"/>
                </a:tc>
                <a:tc>
                  <a:txBody>
                    <a:bodyPr/>
                    <a:lstStyle/>
                    <a:p>
                      <a:pPr marL="460375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• 	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Show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feedback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each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3812" y="109630"/>
            <a:ext cx="10515600" cy="845111"/>
          </a:xfrm>
        </p:spPr>
        <p:txBody>
          <a:bodyPr/>
          <a:lstStyle/>
          <a:p>
            <a:r>
              <a:rPr lang="en-US" b="1" dirty="0" smtClean="0"/>
              <a:t>Model- View-Controller pattern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236" y="954741"/>
            <a:ext cx="11725835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410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B User Analysis </vt:lpstr>
      <vt:lpstr>Search Product:</vt:lpstr>
      <vt:lpstr> Purchase History </vt:lpstr>
      <vt:lpstr>Recommend Items: </vt:lpstr>
      <vt:lpstr>Feedback</vt:lpstr>
      <vt:lpstr>Model- View-Controller pattern </vt:lpstr>
      <vt:lpstr>PowerPoint Presentation</vt:lpstr>
      <vt:lpstr>PowerPoint Presentation</vt:lpstr>
      <vt:lpstr>Demonstration</vt:lpstr>
      <vt:lpstr>History Purchase </vt:lpstr>
      <vt:lpstr>FeedBack Items </vt:lpstr>
      <vt:lpstr> E Conclusion and Future Work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</dc:creator>
  <cp:lastModifiedBy>Duy</cp:lastModifiedBy>
  <cp:revision>40</cp:revision>
  <dcterms:created xsi:type="dcterms:W3CDTF">2017-04-20T13:52:58Z</dcterms:created>
  <dcterms:modified xsi:type="dcterms:W3CDTF">2017-06-02T03:20:05Z</dcterms:modified>
</cp:coreProperties>
</file>