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7" r:id="rId6"/>
    <p:sldId id="266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uduong241096/2017S2-WEB_LAB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1407" y="179766"/>
            <a:ext cx="87070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VIETNAM INTERNATIONAL UNIVERSITY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 CHI MINH CITY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UNIVERSITY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87" y="1102659"/>
            <a:ext cx="2891118" cy="26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7523" y="3668961"/>
            <a:ext cx="117038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 PROJECT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SHOES SHOPPING ONLINE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 of Group: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 Th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 Đại Dương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_ITITUN14002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Duy_ITITUN14010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 ITITUN14007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Link: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https://github.com/tieuduong241096/2017S2-WEB_LAB-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149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988" y="877652"/>
            <a:ext cx="10535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Out Line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2117169" y="2223719"/>
            <a:ext cx="9614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3600" dirty="0" smtClean="0">
                <a:solidFill>
                  <a:srgbClr val="111111"/>
                </a:solidFill>
                <a:latin typeface="inherit"/>
              </a:rPr>
              <a:t>Features and </a:t>
            </a:r>
            <a:r>
              <a:rPr lang="en-US" sz="3600" dirty="0">
                <a:solidFill>
                  <a:srgbClr val="111111"/>
                </a:solidFill>
                <a:latin typeface="inherit"/>
              </a:rPr>
              <a:t>d</a:t>
            </a: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escription </a:t>
            </a:r>
          </a:p>
          <a:p>
            <a:pPr marL="342900" indent="-342900">
              <a:buFont typeface="+mj-lt"/>
              <a:buAutoNum type="alphaLcParenR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Database design for these features</a:t>
            </a:r>
          </a:p>
          <a:p>
            <a:pPr marL="342900" indent="-342900">
              <a:buFont typeface="+mj-lt"/>
              <a:buAutoNum type="alphaLcParenR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Class diagram for these features</a:t>
            </a:r>
          </a:p>
          <a:p>
            <a:pPr marL="342900" indent="-342900">
              <a:buFont typeface="+mj-lt"/>
              <a:buAutoNum type="alphaLcParenR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Sequence diagram for these features</a:t>
            </a:r>
            <a:endParaRPr lang="en-US" sz="3600" b="0" i="0" dirty="0">
              <a:solidFill>
                <a:srgbClr val="111111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3213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341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a) Features and description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11940" y="2699684"/>
            <a:ext cx="10515600" cy="346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dirty="0" smtClean="0"/>
              <a:t>Recommend product</a:t>
            </a:r>
            <a:br>
              <a:rPr lang="en-US" sz="3200" dirty="0" smtClean="0"/>
            </a:br>
            <a:r>
              <a:rPr lang="en-US" sz="3200" dirty="0" smtClean="0"/>
              <a:t> 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/>
              <a:t> Purchase history</a:t>
            </a:r>
          </a:p>
          <a:p>
            <a:pPr marL="400050" indent="-400050">
              <a:buFont typeface="+mj-lt"/>
              <a:buAutoNum type="romanUcPeriod"/>
            </a:pP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/>
              <a:t>Research product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9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518" y="365125"/>
            <a:ext cx="10977282" cy="108715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111111"/>
                </a:solidFill>
                <a:latin typeface="inherit"/>
              </a:rPr>
              <a:t>b) </a:t>
            </a:r>
            <a: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  <a:t>Database design for features</a:t>
            </a:r>
            <a:b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6502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c) Class Diagram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06275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8" y="365125"/>
            <a:ext cx="11685494" cy="623738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111111"/>
                </a:solidFill>
                <a:latin typeface="inherit"/>
              </a:rPr>
              <a:t>d</a:t>
            </a:r>
            <a: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  <a:t>) Sequence diagram for these features</a:t>
            </a:r>
            <a:b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554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6" y="1250576"/>
            <a:ext cx="11389658" cy="5459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02659" y="433899"/>
            <a:ext cx="9587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 </a:t>
            </a:r>
            <a:r>
              <a:rPr lang="en-US" sz="3200" b="1" dirty="0" smtClean="0"/>
              <a:t>Recommend product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9679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II</a:t>
            </a:r>
            <a:r>
              <a:rPr lang="en-US" sz="3200" b="1" dirty="0" smtClean="0">
                <a:latin typeface="+mn-lt"/>
              </a:rPr>
              <a:t>. Purchase History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7284"/>
            <a:ext cx="10632141" cy="5546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033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III. Search </a:t>
            </a:r>
            <a:r>
              <a:rPr lang="en-US" b="1" dirty="0"/>
              <a:t>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806824"/>
            <a:ext cx="11353800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inherit</vt:lpstr>
      <vt:lpstr>Times New Roman</vt:lpstr>
      <vt:lpstr>Office Theme</vt:lpstr>
      <vt:lpstr>PowerPoint Presentation</vt:lpstr>
      <vt:lpstr>PowerPoint Presentation</vt:lpstr>
      <vt:lpstr>a) Features and description</vt:lpstr>
      <vt:lpstr>b) Database design for features </vt:lpstr>
      <vt:lpstr>c) Class Diagram</vt:lpstr>
      <vt:lpstr>d) Sequence diagram for these features </vt:lpstr>
      <vt:lpstr>PowerPoint Presentation</vt:lpstr>
      <vt:lpstr>II. Purchase History </vt:lpstr>
      <vt:lpstr>III. Search product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</dc:creator>
  <cp:lastModifiedBy>Duy</cp:lastModifiedBy>
  <cp:revision>11</cp:revision>
  <dcterms:created xsi:type="dcterms:W3CDTF">2017-04-20T13:52:58Z</dcterms:created>
  <dcterms:modified xsi:type="dcterms:W3CDTF">2017-04-20T15:39:20Z</dcterms:modified>
</cp:coreProperties>
</file>