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73" r:id="rId6"/>
    <p:sldId id="271" r:id="rId7"/>
    <p:sldId id="272" r:id="rId8"/>
    <p:sldId id="267" r:id="rId9"/>
    <p:sldId id="268" r:id="rId10"/>
    <p:sldId id="269" r:id="rId11"/>
    <p:sldId id="270" r:id="rId12"/>
    <p:sldId id="266" r:id="rId13"/>
    <p:sldId id="259" r:id="rId14"/>
    <p:sldId id="26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3032-7D44-4BBD-BCEB-1AEDBF701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euduong241096/2017S2-WEB_LAB-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1407" y="179766"/>
            <a:ext cx="87070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VIETNAM INTERNATIONAL UNIVERSITY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 CHI MINH CITY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UNIVERSITY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87" y="1102659"/>
            <a:ext cx="2891118" cy="26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7523" y="3668961"/>
            <a:ext cx="117038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 PROJECT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SHOES SHOPPING ONLINE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 of Group: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 Th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 Đại Dương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_ITITUN14002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Duy_ITITUN14010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 ITITUN14007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Link: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https://github.com/tieuduong241096/2017S2-WEB_LAB-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565" y="2877671"/>
            <a:ext cx="4503084" cy="954741"/>
          </a:xfrm>
        </p:spPr>
        <p:txBody>
          <a:bodyPr>
            <a:normAutofit/>
          </a:bodyPr>
          <a:lstStyle/>
          <a:p>
            <a:r>
              <a:rPr lang="en-US" sz="4800" b="1" dirty="0"/>
              <a:t>Search Product</a:t>
            </a:r>
            <a:endParaRPr lang="en-US" sz="4800" dirty="0"/>
          </a:p>
          <a:p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27037"/>
              </p:ext>
            </p:extLst>
          </p:nvPr>
        </p:nvGraphicFramePr>
        <p:xfrm>
          <a:off x="7274859" y="-1"/>
          <a:ext cx="4917142" cy="7146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7142"/>
              </a:tblGrid>
              <a:tr h="499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Product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49" marR="46449" marT="0" marB="0"/>
                </a:tc>
              </a:tr>
              <a:tr h="1985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ProductID</a:t>
                      </a:r>
                      <a:r>
                        <a:rPr lang="en-US" sz="1600" dirty="0">
                          <a:effectLst/>
                        </a:rPr>
                        <a:t>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productName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productPrice</a:t>
                      </a:r>
                      <a:r>
                        <a:rPr lang="en-US" sz="1600" dirty="0">
                          <a:effectLst/>
                        </a:rPr>
                        <a:t>: Double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productImage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productQuantity</a:t>
                      </a:r>
                      <a:r>
                        <a:rPr lang="en-US" sz="1600" dirty="0">
                          <a:effectLst/>
                        </a:rPr>
                        <a:t>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discount: Double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count: Integer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49" marR="46449" marT="0" marB="0"/>
                </a:tc>
              </a:tr>
              <a:tr h="4372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getProductID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setProductID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productID</a:t>
                      </a:r>
                      <a:r>
                        <a:rPr lang="en-US" sz="1600" dirty="0">
                          <a:effectLst/>
                        </a:rPr>
                        <a:t> : Integer):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getProductName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setProductName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productName</a:t>
                      </a:r>
                      <a:r>
                        <a:rPr lang="en-US" sz="1600" dirty="0">
                          <a:effectLst/>
                        </a:rPr>
                        <a:t>: String):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getProductPrice</a:t>
                      </a:r>
                      <a:r>
                        <a:rPr lang="en-US" sz="1600" dirty="0">
                          <a:effectLst/>
                        </a:rPr>
                        <a:t>(): Double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setProductPrice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productPrice</a:t>
                      </a:r>
                      <a:r>
                        <a:rPr lang="en-US" sz="1600" dirty="0">
                          <a:effectLst/>
                        </a:rPr>
                        <a:t>: Double 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getProductImage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setProductImage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productImage</a:t>
                      </a:r>
                      <a:r>
                        <a:rPr lang="en-US" sz="1600" dirty="0">
                          <a:effectLst/>
                        </a:rPr>
                        <a:t>: String):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getProductQuangtity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setProductQuantity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productQuantity</a:t>
                      </a:r>
                      <a:r>
                        <a:rPr lang="en-US" sz="1600" dirty="0">
                          <a:effectLst/>
                        </a:rPr>
                        <a:t>: Integer):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getDescription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setDescrption</a:t>
                      </a:r>
                      <a:r>
                        <a:rPr lang="en-US" sz="1600" dirty="0">
                          <a:effectLst/>
                        </a:rPr>
                        <a:t>( description: String):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getDiscount</a:t>
                      </a:r>
                      <a:r>
                        <a:rPr lang="en-US" sz="1600" dirty="0">
                          <a:effectLst/>
                        </a:rPr>
                        <a:t>(): Double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setDiscount</a:t>
                      </a:r>
                      <a:r>
                        <a:rPr lang="en-US" sz="1600" dirty="0">
                          <a:effectLst/>
                        </a:rPr>
                        <a:t>( discount: Double):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getCount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setCount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countNumber</a:t>
                      </a:r>
                      <a:r>
                        <a:rPr lang="en-US" sz="1600" dirty="0">
                          <a:effectLst/>
                        </a:rPr>
                        <a:t>: Integer 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49" marR="4644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70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460" y="2810434"/>
            <a:ext cx="6306670" cy="551331"/>
          </a:xfrm>
        </p:spPr>
        <p:txBody>
          <a:bodyPr>
            <a:noAutofit/>
          </a:bodyPr>
          <a:lstStyle/>
          <a:p>
            <a:r>
              <a:rPr lang="en-US" sz="4800" b="1" dirty="0"/>
              <a:t>Purchase History</a:t>
            </a:r>
            <a:endParaRPr lang="en-US" sz="4800" dirty="0"/>
          </a:p>
          <a:p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44820"/>
              </p:ext>
            </p:extLst>
          </p:nvPr>
        </p:nvGraphicFramePr>
        <p:xfrm>
          <a:off x="7274859" y="0"/>
          <a:ext cx="4917141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7141"/>
              </a:tblGrid>
              <a:tr h="504021">
                <a:tc>
                  <a:txBody>
                    <a:bodyPr/>
                    <a:lstStyle/>
                    <a:p>
                      <a:pPr marL="0" marR="299085" algn="ctr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Receipt Detail Product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5" marR="52665" marT="0" marB="0"/>
                </a:tc>
              </a:tr>
              <a:tr h="2101401">
                <a:tc>
                  <a:txBody>
                    <a:bodyPr/>
                    <a:lstStyle/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bookDate</a:t>
                      </a:r>
                      <a:r>
                        <a:rPr lang="en-US" sz="1600" dirty="0">
                          <a:effectLst/>
                        </a:rPr>
                        <a:t>: Timestamp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payMode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shipAddress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quantity: Integer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price: Double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size: Double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productName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5" marR="52665" marT="0" marB="0"/>
                </a:tc>
              </a:tr>
              <a:tr h="4252578">
                <a:tc>
                  <a:txBody>
                    <a:bodyPr/>
                    <a:lstStyle/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getBookDate</a:t>
                      </a:r>
                      <a:r>
                        <a:rPr lang="en-US" sz="1600" dirty="0">
                          <a:effectLst/>
                        </a:rPr>
                        <a:t>(): Timestamp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setBookDate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bookDate</a:t>
                      </a:r>
                      <a:r>
                        <a:rPr lang="en-US" sz="1600" dirty="0">
                          <a:effectLst/>
                        </a:rPr>
                        <a:t>: Timestamp ):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getPayMode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setPayMode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payMode</a:t>
                      </a:r>
                      <a:r>
                        <a:rPr lang="en-US" sz="1600" dirty="0">
                          <a:effectLst/>
                        </a:rPr>
                        <a:t>: String ):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getShipAddress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setShipAddress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shipAddress</a:t>
                      </a:r>
                      <a:r>
                        <a:rPr lang="en-US" sz="1600" dirty="0">
                          <a:effectLst/>
                        </a:rPr>
                        <a:t>: String ):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getQuantity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setQuantity</a:t>
                      </a:r>
                      <a:r>
                        <a:rPr lang="en-US" sz="1600" dirty="0">
                          <a:effectLst/>
                        </a:rPr>
                        <a:t>( quantity: Integer ):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getPrice</a:t>
                      </a:r>
                      <a:r>
                        <a:rPr lang="en-US" sz="1600" dirty="0">
                          <a:effectLst/>
                        </a:rPr>
                        <a:t>( ) : Double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setPrice</a:t>
                      </a:r>
                      <a:r>
                        <a:rPr lang="en-US" sz="1600" dirty="0">
                          <a:effectLst/>
                        </a:rPr>
                        <a:t>( price: Double ) 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getSize</a:t>
                      </a:r>
                      <a:r>
                        <a:rPr lang="en-US" sz="1600" dirty="0">
                          <a:effectLst/>
                        </a:rPr>
                        <a:t>(): Double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setSize</a:t>
                      </a:r>
                      <a:r>
                        <a:rPr lang="en-US" sz="1600" dirty="0">
                          <a:effectLst/>
                        </a:rPr>
                        <a:t>( size: Double) 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getProductName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setProductName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productName</a:t>
                      </a:r>
                      <a:r>
                        <a:rPr lang="en-US" sz="1600" dirty="0">
                          <a:effectLst/>
                        </a:rPr>
                        <a:t>: String ): void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5" marR="526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80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8" y="365125"/>
            <a:ext cx="11685494" cy="623738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111111"/>
                </a:solidFill>
                <a:latin typeface="inherit"/>
              </a:rPr>
              <a:t>d</a:t>
            </a:r>
            <a:r>
              <a:rPr lang="en-US" sz="4800" b="0" i="0" dirty="0" smtClean="0">
                <a:solidFill>
                  <a:srgbClr val="111111"/>
                </a:solidFill>
                <a:effectLst/>
                <a:latin typeface="inherit"/>
              </a:rPr>
              <a:t>) Sequence diagram for these features</a:t>
            </a:r>
            <a:br>
              <a:rPr lang="en-US" sz="4800" b="0" i="0" dirty="0" smtClean="0">
                <a:solidFill>
                  <a:srgbClr val="111111"/>
                </a:solidFill>
                <a:effectLst/>
                <a:latin typeface="inherit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554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6" y="1250576"/>
            <a:ext cx="11389658" cy="54595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102659" y="433899"/>
            <a:ext cx="9587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 </a:t>
            </a:r>
            <a:r>
              <a:rPr lang="en-US" sz="3200" b="1" dirty="0" smtClean="0"/>
              <a:t>Recommend product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9679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</a:rPr>
              <a:t>II</a:t>
            </a:r>
            <a:r>
              <a:rPr lang="en-US" sz="3200" b="1" dirty="0" smtClean="0">
                <a:latin typeface="+mn-lt"/>
              </a:rPr>
              <a:t>. Purchase History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7284"/>
            <a:ext cx="10632141" cy="5546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033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III. Search </a:t>
            </a:r>
            <a:r>
              <a:rPr lang="en-US" b="1" dirty="0"/>
              <a:t>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806824"/>
            <a:ext cx="11353800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14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988" y="877652"/>
            <a:ext cx="10535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Out Line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2117169" y="2223719"/>
            <a:ext cx="9614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3600" dirty="0" smtClean="0">
                <a:solidFill>
                  <a:srgbClr val="111111"/>
                </a:solidFill>
                <a:latin typeface="inherit"/>
              </a:rPr>
              <a:t>Features and </a:t>
            </a:r>
            <a:r>
              <a:rPr lang="en-US" sz="3600" dirty="0">
                <a:solidFill>
                  <a:srgbClr val="111111"/>
                </a:solidFill>
                <a:latin typeface="inherit"/>
              </a:rPr>
              <a:t>d</a:t>
            </a: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escription </a:t>
            </a:r>
          </a:p>
          <a:p>
            <a:pPr marL="342900" indent="-342900">
              <a:buFont typeface="+mj-lt"/>
              <a:buAutoNum type="alphaLcParenR"/>
            </a:pPr>
            <a:endParaRPr lang="en-US" sz="3600" b="0" i="0" dirty="0" smtClean="0">
              <a:solidFill>
                <a:srgbClr val="111111"/>
              </a:solidFill>
              <a:effectLst/>
              <a:latin typeface="inherit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Database design for these features</a:t>
            </a:r>
          </a:p>
          <a:p>
            <a:pPr marL="342900" indent="-342900">
              <a:buFont typeface="+mj-lt"/>
              <a:buAutoNum type="alphaLcParenR"/>
            </a:pPr>
            <a:endParaRPr lang="en-US" sz="3600" b="0" i="0" dirty="0" smtClean="0">
              <a:solidFill>
                <a:srgbClr val="111111"/>
              </a:solidFill>
              <a:effectLst/>
              <a:latin typeface="inherit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Class diagram for these features</a:t>
            </a:r>
          </a:p>
          <a:p>
            <a:pPr marL="342900" indent="-342900">
              <a:buFont typeface="+mj-lt"/>
              <a:buAutoNum type="alphaLcParenR"/>
            </a:pPr>
            <a:endParaRPr lang="en-US" sz="3600" b="0" i="0" dirty="0" smtClean="0">
              <a:solidFill>
                <a:srgbClr val="111111"/>
              </a:solidFill>
              <a:effectLst/>
              <a:latin typeface="inherit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Sequence diagram for these features</a:t>
            </a:r>
            <a:endParaRPr lang="en-US" sz="3600" b="0" i="0" dirty="0">
              <a:solidFill>
                <a:srgbClr val="111111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3213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934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a) Features and description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11940" y="2699684"/>
            <a:ext cx="10515600" cy="346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 dirty="0" smtClean="0"/>
              <a:t>Recommend product</a:t>
            </a:r>
            <a:br>
              <a:rPr lang="en-US" sz="3200" dirty="0" smtClean="0"/>
            </a:br>
            <a:r>
              <a:rPr lang="en-US" sz="3200" dirty="0" smtClean="0"/>
              <a:t> 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/>
              <a:t> Purchase history</a:t>
            </a:r>
          </a:p>
          <a:p>
            <a:pPr marL="400050" indent="-400050">
              <a:buFont typeface="+mj-lt"/>
              <a:buAutoNum type="romanUcPeriod"/>
            </a:pP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/>
              <a:t>Research product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09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1295" y="3121772"/>
            <a:ext cx="10977282" cy="1087157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111111"/>
                </a:solidFill>
                <a:latin typeface="inherit"/>
              </a:rPr>
              <a:t>b) </a:t>
            </a:r>
            <a:r>
              <a:rPr lang="en-US" sz="4800" b="0" i="0" dirty="0" smtClean="0">
                <a:solidFill>
                  <a:srgbClr val="111111"/>
                </a:solidFill>
                <a:effectLst/>
                <a:latin typeface="inherit"/>
              </a:rPr>
              <a:t>Database design for features</a:t>
            </a:r>
            <a:br>
              <a:rPr lang="en-US" sz="4800" b="0" i="0" dirty="0" smtClean="0">
                <a:solidFill>
                  <a:srgbClr val="111111"/>
                </a:solidFill>
                <a:effectLst/>
                <a:latin typeface="inherit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86502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Recommerce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728196"/>
            <a:ext cx="10990729" cy="8316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PURCHASE 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424815"/>
              </p:ext>
            </p:extLst>
          </p:nvPr>
        </p:nvGraphicFramePr>
        <p:xfrm>
          <a:off x="363071" y="1690690"/>
          <a:ext cx="11564469" cy="495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0893"/>
                <a:gridCol w="1514367"/>
                <a:gridCol w="913428"/>
                <a:gridCol w="793239"/>
                <a:gridCol w="576901"/>
                <a:gridCol w="456713"/>
                <a:gridCol w="2538365"/>
                <a:gridCol w="2920563"/>
              </a:tblGrid>
              <a:tr h="580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Field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Type (size)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Identity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References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</a:tr>
              <a:tr h="624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ReceiptDetailID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Receipt Detail identity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</a:tr>
              <a:tr h="624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Quantity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User’s prefered quantity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</a:tr>
              <a:tr h="624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Price (productPrice * quantity)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</a:tr>
              <a:tr h="624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ReceiptID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Receipt(ReceiptID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one receipt has many receipt detail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</a:tr>
              <a:tr h="624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Product(ProductID)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One receipt detail has many product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</a:tr>
              <a:tr h="624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User’s prefered shoe 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</a:tr>
              <a:tr h="624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Dd//mm/yy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Booking date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9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Research products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929" y="3014195"/>
            <a:ext cx="10515600" cy="670299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c) Class Diagram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706275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75023"/>
              </p:ext>
            </p:extLst>
          </p:nvPr>
        </p:nvGraphicFramePr>
        <p:xfrm>
          <a:off x="7122459" y="-23749"/>
          <a:ext cx="5069541" cy="6920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954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Product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49" marR="46449" marT="0" marB="0"/>
                </a:tc>
              </a:tr>
              <a:tr h="198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ProductID</a:t>
                      </a:r>
                      <a:r>
                        <a:rPr lang="en-US" sz="1600" dirty="0">
                          <a:effectLst/>
                        </a:rPr>
                        <a:t>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productName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productPrice</a:t>
                      </a:r>
                      <a:r>
                        <a:rPr lang="en-US" sz="1600" dirty="0">
                          <a:effectLst/>
                        </a:rPr>
                        <a:t>: Double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productImage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productQuantity</a:t>
                      </a:r>
                      <a:r>
                        <a:rPr lang="en-US" sz="1600" dirty="0">
                          <a:effectLst/>
                        </a:rPr>
                        <a:t>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discount: Double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count: Integer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49" marR="46449" marT="0" marB="0"/>
                </a:tc>
              </a:tr>
              <a:tr h="422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etProductID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setProductID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productID</a:t>
                      </a:r>
                      <a:r>
                        <a:rPr lang="en-US" sz="1600" dirty="0">
                          <a:effectLst/>
                        </a:rPr>
                        <a:t> : Integer):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getProductName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setProductName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productName</a:t>
                      </a:r>
                      <a:r>
                        <a:rPr lang="en-US" sz="1600" dirty="0">
                          <a:effectLst/>
                        </a:rPr>
                        <a:t>: String):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getProductPrice</a:t>
                      </a:r>
                      <a:r>
                        <a:rPr lang="en-US" sz="1600" dirty="0">
                          <a:effectLst/>
                        </a:rPr>
                        <a:t>(): Double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setProductPrice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productPrice</a:t>
                      </a:r>
                      <a:r>
                        <a:rPr lang="en-US" sz="1600" dirty="0">
                          <a:effectLst/>
                        </a:rPr>
                        <a:t>: Double 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getProductImage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setProductImage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productImage</a:t>
                      </a:r>
                      <a:r>
                        <a:rPr lang="en-US" sz="1600" dirty="0">
                          <a:effectLst/>
                        </a:rPr>
                        <a:t>: String):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getProductQuangtity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setProductQuantity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productQuantity</a:t>
                      </a:r>
                      <a:r>
                        <a:rPr lang="en-US" sz="1600" dirty="0">
                          <a:effectLst/>
                        </a:rPr>
                        <a:t>: Integer):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getDescription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setDescrption</a:t>
                      </a:r>
                      <a:r>
                        <a:rPr lang="en-US" sz="1600" dirty="0">
                          <a:effectLst/>
                        </a:rPr>
                        <a:t>( description: String):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getDiscount</a:t>
                      </a:r>
                      <a:r>
                        <a:rPr lang="en-US" sz="1600" dirty="0">
                          <a:effectLst/>
                        </a:rPr>
                        <a:t>(): Double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setDiscount</a:t>
                      </a:r>
                      <a:r>
                        <a:rPr lang="en-US" sz="1600" dirty="0">
                          <a:effectLst/>
                        </a:rPr>
                        <a:t>( discount: Double):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getCount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setCount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countNumber</a:t>
                      </a:r>
                      <a:r>
                        <a:rPr lang="en-US" sz="1600" dirty="0">
                          <a:effectLst/>
                        </a:rPr>
                        <a:t>: Integer): void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49" marR="46449" marT="0" marB="0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05118" y="2971800"/>
            <a:ext cx="6131858" cy="103542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Recommend products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90509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288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inherit</vt:lpstr>
      <vt:lpstr>Times New Roman</vt:lpstr>
      <vt:lpstr>Office Theme</vt:lpstr>
      <vt:lpstr>PowerPoint Presentation</vt:lpstr>
      <vt:lpstr>PowerPoint Presentation</vt:lpstr>
      <vt:lpstr>a) Features and description</vt:lpstr>
      <vt:lpstr>b) Database design for features </vt:lpstr>
      <vt:lpstr>Recommerce </vt:lpstr>
      <vt:lpstr>PURCHASE HISTORY </vt:lpstr>
      <vt:lpstr>Research products</vt:lpstr>
      <vt:lpstr>c) Class Diagram</vt:lpstr>
      <vt:lpstr>PowerPoint Presentation</vt:lpstr>
      <vt:lpstr>PowerPoint Presentation</vt:lpstr>
      <vt:lpstr>PowerPoint Presentation</vt:lpstr>
      <vt:lpstr>d) Sequence diagram for these features </vt:lpstr>
      <vt:lpstr>PowerPoint Presentation</vt:lpstr>
      <vt:lpstr>II. Purchase History </vt:lpstr>
      <vt:lpstr>III. Search product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</dc:creator>
  <cp:lastModifiedBy>Duy</cp:lastModifiedBy>
  <cp:revision>17</cp:revision>
  <dcterms:created xsi:type="dcterms:W3CDTF">2017-04-20T13:52:58Z</dcterms:created>
  <dcterms:modified xsi:type="dcterms:W3CDTF">2017-04-20T16:38:17Z</dcterms:modified>
</cp:coreProperties>
</file>