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76" r:id="rId5"/>
    <p:sldId id="281" r:id="rId6"/>
    <p:sldId id="277" r:id="rId7"/>
    <p:sldId id="282" r:id="rId8"/>
    <p:sldId id="265" r:id="rId9"/>
    <p:sldId id="266" r:id="rId10"/>
    <p:sldId id="267" r:id="rId11"/>
    <p:sldId id="259" r:id="rId12"/>
    <p:sldId id="280" r:id="rId13"/>
    <p:sldId id="262" r:id="rId14"/>
    <p:sldId id="278" r:id="rId15"/>
    <p:sldId id="279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70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4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3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7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9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4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1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4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8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3032-7D44-4BBD-BCEB-1AEDBF70183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5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A3032-7D44-4BBD-BCEB-1AEDBF70183D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13A63-4998-48A2-9904-B77CEBCC1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1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euduong241096/2017S2-WEB_LAB-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59712" y="179766"/>
            <a:ext cx="821045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VIETNAM INTERNATIONAL UNIVERSITY – HO CHI MINH CITY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INTERNATIONAL UNIVERSITY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887" y="1102659"/>
            <a:ext cx="2891118" cy="268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7523" y="3668961"/>
            <a:ext cx="1170384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WEB APPLICATION DEVELOPMENT PROJECT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E-Commerce Project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					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Members of Group: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							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kumimoji="0" lang="vi-V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ê Thành Đại Dương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_ITITUN14002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						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Vương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Khắc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Duy_ITITUN14010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						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Ninh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Thế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Lâm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 ITITUN14007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GitHub Link: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https://github.com/tieuduong241096/2017S2-WEB_LAB-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607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807135" y="0"/>
            <a:ext cx="10033022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52855" y="296288"/>
            <a:ext cx="1674254" cy="1468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Class Diagram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27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62895" y="361315"/>
            <a:ext cx="7508383" cy="613537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128788" y="361315"/>
            <a:ext cx="3109712" cy="18357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Database Design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67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Demonstration</a:t>
            </a:r>
            <a:endParaRPr lang="en-US" b="1" dirty="0">
              <a:latin typeface="+mn-lt"/>
            </a:endParaRPr>
          </a:p>
        </p:txBody>
      </p:sp>
      <p:pic>
        <p:nvPicPr>
          <p:cNvPr id="5122" name="Picture 2" descr="Kết quả hình ảnh cho icon demonstr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2084610"/>
            <a:ext cx="6172200" cy="363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73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44042"/>
            <a:ext cx="10515600" cy="1325563"/>
          </a:xfrm>
        </p:spPr>
        <p:txBody>
          <a:bodyPr/>
          <a:lstStyle/>
          <a:p>
            <a:pPr algn="ctr"/>
            <a:r>
              <a:rPr lang="en-US" sz="3200" b="1" dirty="0" smtClean="0">
                <a:latin typeface="+mn-lt"/>
              </a:rPr>
              <a:t>History Purchase 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983346" y="1584101"/>
            <a:ext cx="7044744" cy="397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7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latin typeface="+mn-lt"/>
              </a:rPr>
              <a:t>FeedBack</a:t>
            </a:r>
            <a:r>
              <a:rPr lang="en-US" b="1" dirty="0" smtClean="0">
                <a:latin typeface="+mn-lt"/>
              </a:rPr>
              <a:t> Items </a:t>
            </a:r>
            <a:endParaRPr lang="en-US" b="1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200" y="1825625"/>
            <a:ext cx="82042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0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b="1" dirty="0" smtClean="0"/>
              <a:t>E Conclusion and Future Work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Final Thoughts </a:t>
            </a:r>
            <a:r>
              <a:rPr lang="en-US" b="1" dirty="0" smtClean="0"/>
              <a:t> : +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project need more time to development overly of we want to deploy it to the public.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 + </a:t>
            </a:r>
            <a:r>
              <a:rPr lang="en-US" dirty="0" smtClean="0"/>
              <a:t>Needs </a:t>
            </a:r>
            <a:r>
              <a:rPr lang="en-US" dirty="0"/>
              <a:t>vary massively and very hard to handle every </a:t>
            </a:r>
            <a:r>
              <a:rPr lang="en-US" dirty="0" smtClean="0"/>
              <a:t>possibility.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Future Works: 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/>
              <a:t>F</a:t>
            </a:r>
            <a:r>
              <a:rPr lang="en-US" dirty="0" smtClean="0"/>
              <a:t>ixing </a:t>
            </a:r>
            <a:r>
              <a:rPr lang="en-US" dirty="0"/>
              <a:t>every mistakes made in the demo version.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/>
              <a:t>Optimizing the GUI </a:t>
            </a:r>
            <a:r>
              <a:rPr lang="en-US" dirty="0" smtClean="0"/>
              <a:t> , </a:t>
            </a:r>
            <a:r>
              <a:rPr lang="en-US" dirty="0" err="1" smtClean="0"/>
              <a:t>recoganize</a:t>
            </a:r>
            <a:r>
              <a:rPr lang="en-US" dirty="0" smtClean="0"/>
              <a:t> </a:t>
            </a:r>
            <a:r>
              <a:rPr lang="en-US" dirty="0"/>
              <a:t>the system’s file-management and mapping, naming relation.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153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Kết quả hình ảnh cho thanks for your atten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190500"/>
            <a:ext cx="85725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49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9305" y="208328"/>
            <a:ext cx="105350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indent="-1143000">
              <a:buFont typeface="+mj-lt"/>
              <a:buAutoNum type="romanUcPeriod"/>
            </a:pPr>
            <a:r>
              <a:rPr lang="en-US" sz="6000" dirty="0" smtClean="0"/>
              <a:t>Out Line</a:t>
            </a:r>
            <a:endParaRPr lang="en-US" sz="6000" dirty="0"/>
          </a:p>
        </p:txBody>
      </p:sp>
      <p:sp>
        <p:nvSpPr>
          <p:cNvPr id="8" name="Rectangle 7"/>
          <p:cNvSpPr/>
          <p:nvPr/>
        </p:nvSpPr>
        <p:spPr>
          <a:xfrm>
            <a:off x="1037987" y="1571596"/>
            <a:ext cx="96146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lphaUcPeriod"/>
            </a:pPr>
            <a:r>
              <a:rPr lang="en-US" sz="3600" dirty="0" smtClean="0">
                <a:solidFill>
                  <a:srgbClr val="111111"/>
                </a:solidFill>
              </a:rPr>
              <a:t>Introduction</a:t>
            </a:r>
            <a:endParaRPr lang="en-US" sz="3600" b="0" i="0" dirty="0" smtClean="0">
              <a:solidFill>
                <a:srgbClr val="111111"/>
              </a:solidFill>
              <a:effectLst/>
            </a:endParaRPr>
          </a:p>
          <a:p>
            <a:pPr marL="742950" indent="-742950">
              <a:buFont typeface="+mj-lt"/>
              <a:buAutoNum type="alphaUcPeriod"/>
            </a:pPr>
            <a:endParaRPr lang="en-US" sz="3600" b="0" i="0" dirty="0" smtClean="0">
              <a:solidFill>
                <a:srgbClr val="111111"/>
              </a:solidFill>
              <a:effectLst/>
            </a:endParaRPr>
          </a:p>
          <a:p>
            <a:pPr marL="742950" indent="-742950">
              <a:buFont typeface="+mj-lt"/>
              <a:buAutoNum type="alphaUcPeriod"/>
            </a:pPr>
            <a:r>
              <a:rPr lang="en-US" sz="3600" dirty="0" smtClean="0">
                <a:solidFill>
                  <a:srgbClr val="111111"/>
                </a:solidFill>
              </a:rPr>
              <a:t>User Analysis</a:t>
            </a:r>
            <a:endParaRPr lang="en-US" sz="3600" b="0" i="0" dirty="0" smtClean="0">
              <a:solidFill>
                <a:srgbClr val="111111"/>
              </a:solidFill>
              <a:effectLst/>
            </a:endParaRPr>
          </a:p>
          <a:p>
            <a:pPr marL="742950" indent="-742950">
              <a:buFont typeface="+mj-lt"/>
              <a:buAutoNum type="alphaUcPeriod"/>
            </a:pPr>
            <a:endParaRPr lang="en-US" sz="3600" b="0" i="0" dirty="0" smtClean="0">
              <a:solidFill>
                <a:srgbClr val="111111"/>
              </a:solidFill>
              <a:effectLst/>
            </a:endParaRPr>
          </a:p>
          <a:p>
            <a:pPr marL="742950" indent="-742950">
              <a:buFont typeface="+mj-lt"/>
              <a:buAutoNum type="alphaUcPeriod"/>
            </a:pPr>
            <a:r>
              <a:rPr lang="en-US" sz="3600" dirty="0" smtClean="0">
                <a:solidFill>
                  <a:srgbClr val="111111"/>
                </a:solidFill>
              </a:rPr>
              <a:t>Design</a:t>
            </a:r>
            <a:endParaRPr lang="en-US" sz="3600" b="0" i="0" dirty="0" smtClean="0">
              <a:solidFill>
                <a:srgbClr val="111111"/>
              </a:solidFill>
              <a:effectLst/>
            </a:endParaRPr>
          </a:p>
          <a:p>
            <a:pPr marL="742950" indent="-742950">
              <a:buFont typeface="+mj-lt"/>
              <a:buAutoNum type="alphaUcPeriod"/>
            </a:pPr>
            <a:endParaRPr lang="en-US" sz="3600" b="0" i="0" dirty="0" smtClean="0">
              <a:solidFill>
                <a:srgbClr val="111111"/>
              </a:solidFill>
              <a:effectLst/>
            </a:endParaRPr>
          </a:p>
          <a:p>
            <a:pPr marL="742950" indent="-742950">
              <a:buFont typeface="+mj-lt"/>
              <a:buAutoNum type="alphaUcPeriod"/>
            </a:pPr>
            <a:r>
              <a:rPr lang="en-US" sz="3600" dirty="0"/>
              <a:t>Demonstration</a:t>
            </a:r>
            <a:endParaRPr lang="en-US" sz="3600" dirty="0" smtClean="0">
              <a:solidFill>
                <a:srgbClr val="111111"/>
              </a:solidFill>
            </a:endParaRPr>
          </a:p>
          <a:p>
            <a:pPr marL="742950" indent="-742950">
              <a:buFont typeface="+mj-lt"/>
              <a:buAutoNum type="alphaUcPeriod"/>
            </a:pPr>
            <a:endParaRPr lang="en-US" sz="3600" b="0" i="0" dirty="0">
              <a:solidFill>
                <a:srgbClr val="111111"/>
              </a:solidFill>
              <a:effectLst/>
            </a:endParaRPr>
          </a:p>
          <a:p>
            <a:pPr marL="742950" indent="-742950">
              <a:buFont typeface="+mj-lt"/>
              <a:buAutoNum type="alphaUcPeriod"/>
            </a:pPr>
            <a:r>
              <a:rPr lang="en-US" sz="3600" dirty="0">
                <a:solidFill>
                  <a:srgbClr val="111111"/>
                </a:solidFill>
              </a:rPr>
              <a:t> </a:t>
            </a:r>
            <a:r>
              <a:rPr lang="en-US" sz="3600" dirty="0" smtClean="0">
                <a:solidFill>
                  <a:srgbClr val="111111"/>
                </a:solidFill>
              </a:rPr>
              <a:t>Conclusion and Future Work</a:t>
            </a:r>
            <a:endParaRPr lang="en-US" sz="3600" b="0" i="0" dirty="0">
              <a:solidFill>
                <a:srgbClr val="11111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3213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9341" cy="1325563"/>
          </a:xfrm>
        </p:spPr>
        <p:txBody>
          <a:bodyPr>
            <a:normAutofit/>
          </a:bodyPr>
          <a:lstStyle/>
          <a:p>
            <a:pPr marL="914400" indent="-914400" algn="ctr">
              <a:buFont typeface="+mj-lt"/>
              <a:buAutoNum type="alphaUcPeriod"/>
            </a:pPr>
            <a:r>
              <a:rPr lang="en-US" sz="4800" b="1" dirty="0" smtClean="0">
                <a:latin typeface="+mn-lt"/>
              </a:rPr>
              <a:t>Introduction</a:t>
            </a:r>
            <a:endParaRPr lang="en-US" sz="4800" b="1" dirty="0">
              <a:latin typeface="+mn-lt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633422"/>
              </p:ext>
            </p:extLst>
          </p:nvPr>
        </p:nvGraphicFramePr>
        <p:xfrm>
          <a:off x="1041400" y="1690688"/>
          <a:ext cx="8480107" cy="34539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8461"/>
                <a:gridCol w="6741646"/>
              </a:tblGrid>
              <a:tr h="493007">
                <a:tc>
                  <a:txBody>
                    <a:bodyPr/>
                    <a:lstStyle/>
                    <a:p>
                      <a:pPr marL="0" marR="6286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Information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0" marR="7620" marT="9525" marB="0"/>
                </a:tc>
                <a:tc>
                  <a:txBody>
                    <a:bodyPr/>
                    <a:lstStyle/>
                    <a:p>
                      <a:pPr marL="8890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Details 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0" marR="7620" marT="9525" marB="0"/>
                </a:tc>
              </a:tr>
              <a:tr h="4987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Team members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0" marR="7620" marT="9525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3 members: Dương , Lâm , Duy 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0" marR="7620" marT="9525" marB="0"/>
                </a:tc>
              </a:tr>
              <a:tr h="4968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Business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0" marR="7620" marT="9525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Web Application Development Project: E-Commerce Web  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0" marR="7620" marT="9525" marB="0"/>
                </a:tc>
              </a:tr>
              <a:tr h="4968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Customer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0" marR="7620" marT="9525" marB="0"/>
                </a:tc>
                <a:tc>
                  <a:txBody>
                    <a:bodyPr/>
                    <a:lstStyle/>
                    <a:p>
                      <a:pPr marL="635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International University – Viet Nam National University Ho Chi Minh City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0" marR="7620" marT="9525" marB="0"/>
                </a:tc>
              </a:tr>
              <a:tr h="14684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Contact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0" marR="7620" marT="9525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925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Office: 6</a:t>
                      </a:r>
                      <a:r>
                        <a:rPr lang="en-US" sz="1400" baseline="30000" dirty="0">
                          <a:solidFill>
                            <a:schemeClr val="tx1"/>
                          </a:solidFill>
                          <a:effectLst/>
                        </a:rPr>
                        <a:t>th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 floor, A Block, International University, Thu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Duc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, HCMC.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8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Email: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Tel:   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0" marR="7620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70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marR="0" lvl="0" indent="-7429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1" dirty="0" smtClean="0"/>
              <a:t>B User Analysis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353" y="1825625"/>
            <a:ext cx="10681447" cy="608293"/>
          </a:xfrm>
        </p:spPr>
        <p:txBody>
          <a:bodyPr/>
          <a:lstStyle/>
          <a:p>
            <a:r>
              <a:rPr lang="en-US" dirty="0" smtClean="0"/>
              <a:t>Use case Diagrams 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72353" y="2272553"/>
            <a:ext cx="11698941" cy="458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0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Search Product: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39932"/>
          </a:xfrm>
        </p:spPr>
        <p:txBody>
          <a:bodyPr>
            <a:normAutofit/>
          </a:bodyPr>
          <a:lstStyle/>
          <a:p>
            <a:r>
              <a:rPr lang="en-US" sz="1600" b="1" u="sng" dirty="0"/>
              <a:t>Name:</a:t>
            </a:r>
            <a:r>
              <a:rPr lang="en-US" sz="1600" dirty="0"/>
              <a:t> Search </a:t>
            </a:r>
            <a:endParaRPr lang="en-US" sz="1600" dirty="0" smtClean="0"/>
          </a:p>
          <a:p>
            <a:r>
              <a:rPr lang="en-US" sz="1600" b="1" u="sng" dirty="0" smtClean="0"/>
              <a:t>Product </a:t>
            </a:r>
            <a:r>
              <a:rPr lang="en-US" sz="1600" b="1" u="sng" dirty="0"/>
              <a:t>Description</a:t>
            </a:r>
            <a:r>
              <a:rPr lang="en-US" sz="1600" dirty="0"/>
              <a:t>: The list of products is showed when the user input the name of products which they want to find. </a:t>
            </a:r>
            <a:endParaRPr lang="en-US" sz="1600" dirty="0" smtClean="0"/>
          </a:p>
          <a:p>
            <a:r>
              <a:rPr lang="en-US" sz="1600" b="1" u="sng" dirty="0" smtClean="0"/>
              <a:t>Identifier</a:t>
            </a:r>
            <a:r>
              <a:rPr lang="en-US" sz="1600" dirty="0" smtClean="0"/>
              <a:t> </a:t>
            </a:r>
            <a:r>
              <a:rPr lang="en-US" sz="1600" dirty="0"/>
              <a:t>UC1 </a:t>
            </a:r>
            <a:endParaRPr lang="en-US" sz="1600" dirty="0" smtClean="0"/>
          </a:p>
          <a:p>
            <a:r>
              <a:rPr lang="en-US" sz="1600" b="1" u="sng" dirty="0" smtClean="0"/>
              <a:t>Inputs</a:t>
            </a:r>
            <a:r>
              <a:rPr lang="en-US" sz="1600" dirty="0"/>
              <a:t>: Input desired product name </a:t>
            </a:r>
            <a:endParaRPr lang="en-US" sz="1600" dirty="0" smtClean="0"/>
          </a:p>
          <a:p>
            <a:r>
              <a:rPr lang="en-US" sz="1600" b="1" u="sng" dirty="0" smtClean="0"/>
              <a:t>Output</a:t>
            </a:r>
            <a:r>
              <a:rPr lang="en-US" sz="1600" dirty="0" smtClean="0"/>
              <a:t>: Show all products that have the letters that user typed in Basic Course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625382"/>
              </p:ext>
            </p:extLst>
          </p:nvPr>
        </p:nvGraphicFramePr>
        <p:xfrm>
          <a:off x="1165727" y="3098801"/>
          <a:ext cx="8128000" cy="2573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696323"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ACTOR(User)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SYSTEM</a:t>
                      </a:r>
                      <a:endParaRPr lang="en-US" u="sng" dirty="0"/>
                    </a:p>
                  </a:txBody>
                  <a:tcPr/>
                </a:tc>
              </a:tr>
              <a:tr h="75435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2000" b="1" u="sng" dirty="0" smtClean="0"/>
                        <a:t>Input</a:t>
                      </a:r>
                      <a:r>
                        <a:rPr lang="en-US" sz="2000" b="1" u="sng" baseline="0" dirty="0" smtClean="0"/>
                        <a:t> product name</a:t>
                      </a:r>
                      <a:endParaRPr lang="en-US" sz="20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Display</a:t>
                      </a:r>
                      <a:r>
                        <a:rPr lang="en-US" sz="2000" baseline="0" dirty="0" smtClean="0"/>
                        <a:t> all of products</a:t>
                      </a:r>
                      <a:endParaRPr lang="en-US" sz="2000" dirty="0"/>
                    </a:p>
                  </a:txBody>
                  <a:tcPr/>
                </a:tc>
              </a:tr>
              <a:tr h="112245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2.   Click</a:t>
                      </a:r>
                      <a:r>
                        <a:rPr lang="en-US" sz="2000" b="1" baseline="0" dirty="0" smtClean="0"/>
                        <a:t> on the product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Display the photo</a:t>
                      </a:r>
                      <a:r>
                        <a:rPr lang="en-US" sz="2000" baseline="0" dirty="0" smtClean="0"/>
                        <a:t> and name of product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838200" y="5671929"/>
            <a:ext cx="10159999" cy="1186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/>
              <a:t>Precondition: </a:t>
            </a:r>
            <a:r>
              <a:rPr lang="en-US" sz="1800" dirty="0" smtClean="0"/>
              <a:t>None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 smtClean="0"/>
              <a:t>Post </a:t>
            </a:r>
            <a:r>
              <a:rPr lang="en-US" sz="1800" b="1" u="sng" dirty="0"/>
              <a:t>condition</a:t>
            </a:r>
            <a:r>
              <a:rPr lang="en-US" sz="1800" dirty="0"/>
              <a:t>: None</a:t>
            </a:r>
            <a:r>
              <a:rPr lang="en-US" sz="1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 smtClean="0"/>
              <a:t>User </a:t>
            </a:r>
            <a:r>
              <a:rPr lang="en-US" sz="1800" b="1" u="sng" dirty="0"/>
              <a:t>story</a:t>
            </a:r>
            <a:r>
              <a:rPr lang="en-US" sz="1800" dirty="0"/>
              <a:t>: </a:t>
            </a:r>
            <a:r>
              <a:rPr lang="en-US" sz="1800" dirty="0" smtClean="0"/>
              <a:t>As a customer, I want to search the products.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00865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3067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	</a:t>
            </a:r>
            <a:r>
              <a:rPr lang="en-US" b="1" dirty="0" smtClean="0">
                <a:latin typeface="+mn-lt"/>
              </a:rPr>
              <a:t>Purchase History 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192"/>
            <a:ext cx="10515600" cy="5974008"/>
          </a:xfrm>
        </p:spPr>
        <p:txBody>
          <a:bodyPr>
            <a:normAutofit lnSpcReduction="10000"/>
          </a:bodyPr>
          <a:lstStyle/>
          <a:p>
            <a:r>
              <a:rPr lang="en-US" sz="1600" b="1" u="sng" dirty="0" smtClean="0"/>
              <a:t>Description:</a:t>
            </a:r>
            <a:r>
              <a:rPr lang="en-US" sz="1600" dirty="0"/>
              <a:t> </a:t>
            </a:r>
            <a:r>
              <a:rPr lang="en-US" sz="1600" dirty="0" smtClean="0"/>
              <a:t>Show</a:t>
            </a:r>
            <a:r>
              <a:rPr lang="en-US" sz="1600" dirty="0"/>
              <a:t> </a:t>
            </a:r>
            <a:r>
              <a:rPr lang="en-US" sz="1600" dirty="0" smtClean="0"/>
              <a:t>the</a:t>
            </a:r>
            <a:r>
              <a:rPr lang="en-US" sz="1600" dirty="0"/>
              <a:t> </a:t>
            </a:r>
            <a:r>
              <a:rPr lang="en-US" sz="1600" dirty="0" smtClean="0"/>
              <a:t>list</a:t>
            </a:r>
            <a:r>
              <a:rPr lang="en-US" sz="1600" dirty="0"/>
              <a:t> </a:t>
            </a:r>
            <a:r>
              <a:rPr lang="en-US" sz="1600" dirty="0" smtClean="0"/>
              <a:t>of</a:t>
            </a:r>
            <a:r>
              <a:rPr lang="en-US" sz="1600" dirty="0"/>
              <a:t> </a:t>
            </a:r>
            <a:r>
              <a:rPr lang="en-US" sz="1600" dirty="0" smtClean="0"/>
              <a:t>purchase</a:t>
            </a:r>
            <a:r>
              <a:rPr lang="en-US" sz="1600" dirty="0"/>
              <a:t> </a:t>
            </a:r>
            <a:r>
              <a:rPr lang="en-US" sz="1600" dirty="0" smtClean="0"/>
              <a:t>information</a:t>
            </a:r>
            <a:r>
              <a:rPr lang="en-US" sz="1600" dirty="0"/>
              <a:t> </a:t>
            </a:r>
            <a:r>
              <a:rPr lang="en-US" sz="1600" dirty="0" smtClean="0"/>
              <a:t>of</a:t>
            </a:r>
            <a:r>
              <a:rPr lang="en-US" sz="1600" dirty="0"/>
              <a:t> </a:t>
            </a:r>
            <a:r>
              <a:rPr lang="en-US" sz="1600" dirty="0" smtClean="0"/>
              <a:t>the</a:t>
            </a:r>
            <a:r>
              <a:rPr lang="en-US" sz="1600" dirty="0"/>
              <a:t> </a:t>
            </a:r>
            <a:r>
              <a:rPr lang="en-US" sz="1600" dirty="0" smtClean="0"/>
              <a:t>user</a:t>
            </a:r>
            <a:r>
              <a:rPr lang="en-US" sz="1600" dirty="0"/>
              <a:t>	</a:t>
            </a:r>
          </a:p>
          <a:p>
            <a:r>
              <a:rPr lang="en-US" sz="1600" b="1" u="sng" dirty="0" smtClean="0"/>
              <a:t>Identifier</a:t>
            </a:r>
            <a:r>
              <a:rPr lang="en-US" sz="1600" dirty="0" smtClean="0"/>
              <a:t>:  UC2</a:t>
            </a:r>
            <a:r>
              <a:rPr lang="en-US" sz="1600" dirty="0"/>
              <a:t>	</a:t>
            </a:r>
            <a:endParaRPr lang="en-US" sz="1600" b="1" u="sng" dirty="0"/>
          </a:p>
          <a:p>
            <a:r>
              <a:rPr lang="en-US" sz="1600" b="1" u="sng" dirty="0" smtClean="0"/>
              <a:t>Inputs</a:t>
            </a:r>
            <a:r>
              <a:rPr lang="en-US" sz="1600" u="sng" dirty="0" smtClean="0"/>
              <a:t>:</a:t>
            </a:r>
            <a:r>
              <a:rPr lang="en-US" sz="1600" dirty="0"/>
              <a:t> </a:t>
            </a:r>
            <a:r>
              <a:rPr lang="en-US" sz="1600" dirty="0" smtClean="0"/>
              <a:t>User</a:t>
            </a:r>
            <a:r>
              <a:rPr lang="en-US" sz="1600" dirty="0"/>
              <a:t> </a:t>
            </a:r>
            <a:r>
              <a:rPr lang="en-US" sz="1600" dirty="0" smtClean="0"/>
              <a:t>ID</a:t>
            </a:r>
            <a:r>
              <a:rPr lang="en-US" sz="1600" dirty="0"/>
              <a:t>			</a:t>
            </a:r>
          </a:p>
          <a:p>
            <a:r>
              <a:rPr lang="en-US" sz="1600" b="1" u="sng" dirty="0" smtClean="0"/>
              <a:t>Output</a:t>
            </a:r>
            <a:r>
              <a:rPr lang="en-US" sz="1600" u="sng" dirty="0" smtClean="0"/>
              <a:t>:</a:t>
            </a:r>
            <a:r>
              <a:rPr lang="en-US" sz="1600" dirty="0"/>
              <a:t> </a:t>
            </a:r>
            <a:r>
              <a:rPr lang="en-US" sz="1600" dirty="0" smtClean="0"/>
              <a:t>Information of</a:t>
            </a:r>
            <a:r>
              <a:rPr lang="en-US" sz="1600" dirty="0"/>
              <a:t> </a:t>
            </a:r>
            <a:r>
              <a:rPr lang="en-US" sz="1600" dirty="0" smtClean="0"/>
              <a:t>purchase history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b="1" u="sng" dirty="0"/>
              <a:t>Precondition:</a:t>
            </a:r>
            <a:r>
              <a:rPr lang="en-US" sz="1600" b="1" dirty="0"/>
              <a:t>	</a:t>
            </a:r>
            <a:r>
              <a:rPr lang="en-US" sz="1600" dirty="0" smtClean="0"/>
              <a:t>Users have</a:t>
            </a:r>
            <a:r>
              <a:rPr lang="en-US" sz="1600" dirty="0"/>
              <a:t>	</a:t>
            </a:r>
            <a:r>
              <a:rPr lang="en-US" sz="1600" dirty="0" smtClean="0"/>
              <a:t> to login with</a:t>
            </a:r>
            <a:r>
              <a:rPr lang="en-US" sz="1600" dirty="0"/>
              <a:t> </a:t>
            </a:r>
            <a:r>
              <a:rPr lang="en-US" sz="1600" dirty="0" smtClean="0"/>
              <a:t>their</a:t>
            </a:r>
            <a:r>
              <a:rPr lang="en-US" sz="1600" dirty="0"/>
              <a:t> </a:t>
            </a:r>
            <a:r>
              <a:rPr lang="en-US" sz="1600" dirty="0" smtClean="0"/>
              <a:t>own</a:t>
            </a:r>
            <a:r>
              <a:rPr lang="en-US" sz="1600" dirty="0"/>
              <a:t> </a:t>
            </a:r>
            <a:r>
              <a:rPr lang="en-US" sz="1600" dirty="0" smtClean="0"/>
              <a:t>account.</a:t>
            </a:r>
            <a:r>
              <a:rPr lang="en-US" sz="1600" dirty="0"/>
              <a:t>	</a:t>
            </a:r>
          </a:p>
          <a:p>
            <a:r>
              <a:rPr lang="en-US" sz="1600" b="1" u="sng" dirty="0" smtClean="0"/>
              <a:t>Post condition</a:t>
            </a:r>
            <a:r>
              <a:rPr lang="en-US" sz="1600" b="1" u="sng" dirty="0"/>
              <a:t>:</a:t>
            </a:r>
            <a:r>
              <a:rPr lang="en-US" sz="1600" b="1" dirty="0"/>
              <a:t>	</a:t>
            </a:r>
            <a:r>
              <a:rPr lang="en-US" sz="1600" dirty="0" smtClean="0"/>
              <a:t>None.</a:t>
            </a:r>
            <a:endParaRPr lang="en-US" sz="1600" dirty="0"/>
          </a:p>
          <a:p>
            <a:r>
              <a:rPr lang="en-US" sz="1600" b="1" u="sng" dirty="0" smtClean="0"/>
              <a:t>User</a:t>
            </a:r>
            <a:r>
              <a:rPr lang="en-US" sz="1600" b="1" u="sng" dirty="0"/>
              <a:t> </a:t>
            </a:r>
            <a:r>
              <a:rPr lang="en-US" sz="1600" b="1" u="sng" dirty="0" smtClean="0"/>
              <a:t>story: </a:t>
            </a:r>
            <a:r>
              <a:rPr lang="en-US" sz="1600" dirty="0" smtClean="0"/>
              <a:t>Customers</a:t>
            </a:r>
            <a:r>
              <a:rPr lang="en-US" sz="1600" dirty="0"/>
              <a:t> </a:t>
            </a:r>
            <a:r>
              <a:rPr lang="en-US" sz="1600" dirty="0" smtClean="0"/>
              <a:t>can</a:t>
            </a:r>
            <a:r>
              <a:rPr lang="en-US" sz="1600" dirty="0"/>
              <a:t> </a:t>
            </a:r>
            <a:r>
              <a:rPr lang="en-US" sz="1600" dirty="0" smtClean="0"/>
              <a:t>check</a:t>
            </a:r>
            <a:r>
              <a:rPr lang="en-US" sz="1600" dirty="0"/>
              <a:t> </a:t>
            </a:r>
            <a:r>
              <a:rPr lang="en-US" sz="1600" dirty="0" smtClean="0"/>
              <a:t>the</a:t>
            </a:r>
            <a:r>
              <a:rPr lang="en-US" sz="1600" dirty="0"/>
              <a:t> </a:t>
            </a:r>
            <a:r>
              <a:rPr lang="en-US" sz="1600" dirty="0" smtClean="0"/>
              <a:t>purchase</a:t>
            </a:r>
            <a:r>
              <a:rPr lang="en-US" sz="1600" dirty="0"/>
              <a:t> </a:t>
            </a:r>
            <a:r>
              <a:rPr lang="en-US" sz="1600" dirty="0" smtClean="0"/>
              <a:t>history</a:t>
            </a:r>
            <a:r>
              <a:rPr lang="en-US" sz="1600" dirty="0"/>
              <a:t> </a:t>
            </a:r>
            <a:r>
              <a:rPr lang="en-US" sz="1600" dirty="0" smtClean="0"/>
              <a:t>in</a:t>
            </a:r>
            <a:r>
              <a:rPr lang="en-US" sz="1600" dirty="0"/>
              <a:t> </a:t>
            </a:r>
            <a:r>
              <a:rPr lang="en-US" sz="1600" dirty="0" smtClean="0"/>
              <a:t>the</a:t>
            </a:r>
            <a:r>
              <a:rPr lang="en-US" sz="1600" dirty="0"/>
              <a:t> </a:t>
            </a:r>
            <a:r>
              <a:rPr lang="en-US" sz="1600" dirty="0" smtClean="0"/>
              <a:t>future</a:t>
            </a:r>
            <a:r>
              <a:rPr lang="en-US" sz="1600" dirty="0"/>
              <a:t>.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71507"/>
              </p:ext>
            </p:extLst>
          </p:nvPr>
        </p:nvGraphicFramePr>
        <p:xfrm>
          <a:off x="1105922" y="2769648"/>
          <a:ext cx="9947560" cy="28201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3885"/>
                <a:gridCol w="4543675"/>
              </a:tblGrid>
              <a:tr h="346483"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ACTOR(User)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SYSTEM</a:t>
                      </a:r>
                      <a:endParaRPr lang="en-US" u="sng" dirty="0"/>
                    </a:p>
                  </a:txBody>
                  <a:tcPr/>
                </a:tc>
              </a:tr>
              <a:tr h="322181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sng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1.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 Login	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13970" marB="0" anchor="ctr"/>
                </a:tc>
                <a:tc>
                  <a:txBody>
                    <a:bodyPr/>
                    <a:lstStyle/>
                    <a:p>
                      <a:pPr marL="317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Display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login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page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	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13970" marB="0"/>
                </a:tc>
              </a:tr>
              <a:tr h="6260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4510" algn="ctr"/>
                          <a:tab pos="1902460" algn="ctr"/>
                        </a:tabLs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	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        </a:t>
                      </a:r>
                      <a:r>
                        <a:rPr lang="en-US" sz="2000" b="1" u="sng" dirty="0" smtClean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2</a:t>
                      </a:r>
                      <a:r>
                        <a:rPr lang="en-US" sz="2000" b="1" u="sng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.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User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and Password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	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13970" marB="0" anchor="ctr"/>
                </a:tc>
                <a:tc>
                  <a:txBody>
                    <a:bodyPr/>
                    <a:lstStyle/>
                    <a:p>
                      <a:pPr marL="317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		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13970" marB="0"/>
                </a:tc>
              </a:tr>
              <a:tr h="1502697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sng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3.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 Submit	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13970" marB="0" anchor="ctr"/>
                </a:tc>
                <a:tc>
                  <a:txBody>
                    <a:bodyPr/>
                    <a:lstStyle/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u="none" strike="noStrike" dirty="0" smtClean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Check</a:t>
                      </a:r>
                      <a:r>
                        <a:rPr lang="en-US" sz="2000" b="0" u="none" strike="noStrike" baseline="0" dirty="0" smtClean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b="0" u="none" strike="noStrike" dirty="0" smtClean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username</a:t>
                      </a:r>
                      <a:r>
                        <a:rPr lang="en-US" sz="2000" b="0" u="none" strike="noStrike" baseline="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b="0" u="none" strike="noStrike" dirty="0" smtClean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and</a:t>
                      </a:r>
                      <a:r>
                        <a:rPr lang="en-US" sz="2000" b="0" u="none" strike="noStrike" baseline="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b="0" u="none" strike="noStrike" dirty="0" smtClean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password</a:t>
                      </a:r>
                      <a:r>
                        <a:rPr lang="en-US" sz="2000" b="0" u="none" strike="noStrike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	</a:t>
                      </a:r>
                    </a:p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u="none" strike="noStrike" dirty="0" smtClean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If</a:t>
                      </a:r>
                      <a:r>
                        <a:rPr lang="en-US" sz="2000" b="0" u="none" strike="noStrike" baseline="0" dirty="0" smtClean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b="0" u="none" strike="noStrike" dirty="0" smtClean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true,</a:t>
                      </a:r>
                      <a:r>
                        <a:rPr lang="en-US" sz="2000" b="0" u="none" strike="noStrike" baseline="0" dirty="0" smtClean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b="0" u="none" strike="noStrike" dirty="0" smtClean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show</a:t>
                      </a:r>
                      <a:r>
                        <a:rPr lang="en-US" sz="2000" b="0" u="none" strike="noStrike" baseline="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b="0" u="none" strike="noStrike" dirty="0" smtClean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the</a:t>
                      </a:r>
                      <a:r>
                        <a:rPr lang="en-US" sz="2000" b="0" u="none" strike="noStrike" baseline="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b="0" u="none" strike="noStrike" dirty="0" smtClean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purchase</a:t>
                      </a:r>
                      <a:r>
                        <a:rPr lang="en-US" sz="2000" b="0" u="none" strike="noStrike" baseline="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b="0" u="none" strike="noStrike" dirty="0" smtClean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history</a:t>
                      </a:r>
                      <a:r>
                        <a:rPr lang="en-US" sz="2000" b="0" u="none" strike="noStrike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	</a:t>
                      </a:r>
                    </a:p>
                    <a:p>
                      <a:pPr marL="342900" marR="0" lvl="0" indent="-34290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u="none" strike="noStrike" dirty="0" smtClean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Else</a:t>
                      </a:r>
                      <a:r>
                        <a:rPr lang="en-US" sz="2000" b="0" u="none" strike="noStrike" baseline="0" dirty="0" smtClean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b="0" u="none" strike="noStrike" dirty="0" smtClean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return</a:t>
                      </a:r>
                      <a:r>
                        <a:rPr lang="en-US" sz="2000" b="0" u="none" strike="noStrike" baseline="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b="0" u="none" strike="noStrike" dirty="0" smtClean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to</a:t>
                      </a:r>
                      <a:r>
                        <a:rPr lang="en-US" sz="2000" b="0" u="none" strike="noStrike" baseline="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2000" b="0" u="none" strike="noStrike" dirty="0" smtClean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Login</a:t>
                      </a:r>
                      <a:r>
                        <a:rPr lang="en-US" sz="2000" b="0" u="none" strike="noStrike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	</a:t>
                      </a:r>
                      <a:endParaRPr lang="en-US" sz="2000" b="0" u="none" strike="noStrike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10" marR="73025" marT="1397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1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Recommend Items: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39932"/>
          </a:xfrm>
        </p:spPr>
        <p:txBody>
          <a:bodyPr>
            <a:normAutofit/>
          </a:bodyPr>
          <a:lstStyle/>
          <a:p>
            <a:r>
              <a:rPr lang="en-US" sz="1600" b="1" u="sng" dirty="0"/>
              <a:t>Name:</a:t>
            </a:r>
            <a:r>
              <a:rPr lang="en-US" sz="1600" dirty="0"/>
              <a:t> Recommend </a:t>
            </a:r>
            <a:r>
              <a:rPr lang="en-US" sz="1600" dirty="0" smtClean="0"/>
              <a:t>Items</a:t>
            </a:r>
          </a:p>
          <a:p>
            <a:r>
              <a:rPr lang="en-US" sz="1600" b="1" u="sng" dirty="0" smtClean="0"/>
              <a:t>Description</a:t>
            </a:r>
            <a:r>
              <a:rPr lang="en-US" sz="1600" dirty="0"/>
              <a:t>: Show a several items which are in top </a:t>
            </a:r>
            <a:r>
              <a:rPr lang="en-US" sz="1600" dirty="0" smtClean="0"/>
              <a:t>purchase</a:t>
            </a:r>
          </a:p>
          <a:p>
            <a:r>
              <a:rPr lang="en-US" sz="1600" b="1" u="sng" dirty="0" smtClean="0"/>
              <a:t>Identifier</a:t>
            </a:r>
            <a:r>
              <a:rPr lang="en-US" sz="1600" dirty="0" smtClean="0"/>
              <a:t> UC3 </a:t>
            </a:r>
          </a:p>
          <a:p>
            <a:r>
              <a:rPr lang="en-US" sz="1600" b="1" u="sng" dirty="0" smtClean="0"/>
              <a:t>Inputs</a:t>
            </a:r>
            <a:r>
              <a:rPr lang="en-US" sz="1600" dirty="0"/>
              <a:t>: </a:t>
            </a:r>
            <a:r>
              <a:rPr lang="en-US" sz="1600" dirty="0" smtClean="0"/>
              <a:t>None</a:t>
            </a:r>
          </a:p>
          <a:p>
            <a:r>
              <a:rPr lang="en-US" sz="1600" b="1" u="sng" dirty="0" smtClean="0"/>
              <a:t>Output</a:t>
            </a:r>
            <a:r>
              <a:rPr lang="en-US" sz="1600" dirty="0"/>
              <a:t>: The list of recommend product based on mutual friends interested</a:t>
            </a:r>
            <a:endParaRPr lang="en-US" sz="16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5671929"/>
            <a:ext cx="10159999" cy="1186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/>
              <a:t>Precondition: </a:t>
            </a:r>
            <a:r>
              <a:rPr lang="en-US" sz="1800" dirty="0" smtClean="0"/>
              <a:t>None.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 smtClean="0"/>
              <a:t>Post </a:t>
            </a:r>
            <a:r>
              <a:rPr lang="en-US" sz="1800" b="1" u="sng" dirty="0"/>
              <a:t>condition</a:t>
            </a:r>
            <a:r>
              <a:rPr lang="en-US" sz="1800" dirty="0"/>
              <a:t>: None</a:t>
            </a:r>
            <a:r>
              <a:rPr lang="en-US" sz="1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 smtClean="0"/>
              <a:t>User </a:t>
            </a:r>
            <a:r>
              <a:rPr lang="en-US" sz="1800" b="1" u="sng" dirty="0"/>
              <a:t>story</a:t>
            </a:r>
            <a:r>
              <a:rPr lang="en-US" sz="1800" dirty="0"/>
              <a:t>: The list of recommend products.</a:t>
            </a:r>
            <a:endParaRPr lang="en-US" sz="18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656529"/>
              </p:ext>
            </p:extLst>
          </p:nvPr>
        </p:nvGraphicFramePr>
        <p:xfrm>
          <a:off x="977900" y="3253849"/>
          <a:ext cx="10134600" cy="241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7300"/>
                <a:gridCol w="5067300"/>
              </a:tblGrid>
              <a:tr h="78534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ACTOR(User)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/>
                </a:tc>
              </a:tr>
              <a:tr h="163273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1.Access to home</a:t>
                      </a:r>
                      <a:r>
                        <a:rPr lang="en-US" b="1" baseline="0" dirty="0" smtClean="0"/>
                        <a:t> page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Show the list of</a:t>
                      </a:r>
                      <a:r>
                        <a:rPr lang="en-US" baseline="0" dirty="0" smtClean="0"/>
                        <a:t> recommend products.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75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Feedback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6019800"/>
          </a:xfrm>
        </p:spPr>
        <p:txBody>
          <a:bodyPr/>
          <a:lstStyle/>
          <a:p>
            <a:r>
              <a:rPr lang="en-US" sz="1600" b="1" u="sng" dirty="0" smtClean="0"/>
              <a:t>Description:</a:t>
            </a:r>
            <a:r>
              <a:rPr lang="en-US" sz="1600" dirty="0"/>
              <a:t> </a:t>
            </a:r>
            <a:r>
              <a:rPr lang="en-US" sz="1600" dirty="0" smtClean="0"/>
              <a:t>Show</a:t>
            </a:r>
            <a:r>
              <a:rPr lang="en-US" sz="1600" dirty="0"/>
              <a:t> </a:t>
            </a:r>
            <a:r>
              <a:rPr lang="en-US" sz="1600" dirty="0" smtClean="0"/>
              <a:t>list</a:t>
            </a:r>
            <a:r>
              <a:rPr lang="en-US" sz="1600" dirty="0"/>
              <a:t> </a:t>
            </a:r>
            <a:r>
              <a:rPr lang="en-US" sz="1600" dirty="0" smtClean="0"/>
              <a:t>feedback</a:t>
            </a:r>
            <a:r>
              <a:rPr lang="en-US" sz="1600" dirty="0"/>
              <a:t> </a:t>
            </a:r>
            <a:r>
              <a:rPr lang="en-US" sz="1600" dirty="0" smtClean="0"/>
              <a:t>of</a:t>
            </a:r>
            <a:r>
              <a:rPr lang="en-US" sz="1600" dirty="0"/>
              <a:t> </a:t>
            </a:r>
            <a:r>
              <a:rPr lang="en-US" sz="1600" dirty="0" smtClean="0"/>
              <a:t>customers</a:t>
            </a:r>
            <a:r>
              <a:rPr lang="en-US" sz="1600" dirty="0"/>
              <a:t> </a:t>
            </a:r>
            <a:r>
              <a:rPr lang="en-US" sz="1600" dirty="0" smtClean="0"/>
              <a:t>on each</a:t>
            </a:r>
            <a:r>
              <a:rPr lang="en-US" sz="1600" dirty="0"/>
              <a:t> </a:t>
            </a:r>
            <a:r>
              <a:rPr lang="en-US" sz="1600" dirty="0" smtClean="0"/>
              <a:t>item</a:t>
            </a:r>
            <a:r>
              <a:rPr lang="en-US" sz="1600" dirty="0"/>
              <a:t>.	</a:t>
            </a:r>
          </a:p>
          <a:p>
            <a:r>
              <a:rPr lang="en-US" sz="1600" b="1" u="sng" dirty="0" smtClean="0"/>
              <a:t>Identifier:</a:t>
            </a:r>
            <a:r>
              <a:rPr lang="en-US" sz="1600" b="1" dirty="0"/>
              <a:t>	</a:t>
            </a:r>
            <a:r>
              <a:rPr lang="en-US" sz="1600" dirty="0"/>
              <a:t>UC4	</a:t>
            </a:r>
          </a:p>
          <a:p>
            <a:r>
              <a:rPr lang="en-US" sz="1600" b="1" u="sng" dirty="0" smtClean="0"/>
              <a:t>Inputs</a:t>
            </a:r>
            <a:r>
              <a:rPr lang="en-US" sz="1600" u="sng" dirty="0" smtClean="0"/>
              <a:t>:</a:t>
            </a:r>
            <a:r>
              <a:rPr lang="en-US" sz="1600" u="sng" dirty="0"/>
              <a:t> </a:t>
            </a:r>
            <a:r>
              <a:rPr lang="en-US" sz="1600" dirty="0" smtClean="0"/>
              <a:t>none</a:t>
            </a:r>
            <a:r>
              <a:rPr lang="en-US" sz="1600" dirty="0"/>
              <a:t>	</a:t>
            </a:r>
          </a:p>
          <a:p>
            <a:r>
              <a:rPr lang="en-US" sz="1600" b="1" u="sng" dirty="0" smtClean="0"/>
              <a:t>Output </a:t>
            </a:r>
            <a:r>
              <a:rPr lang="en-US" sz="1600" u="sng" dirty="0" smtClean="0"/>
              <a:t>: </a:t>
            </a:r>
            <a:r>
              <a:rPr lang="en-US" sz="1600" dirty="0" smtClean="0"/>
              <a:t>The list</a:t>
            </a:r>
            <a:r>
              <a:rPr lang="en-US" sz="1600" dirty="0"/>
              <a:t> </a:t>
            </a:r>
            <a:r>
              <a:rPr lang="en-US" sz="1600" dirty="0" smtClean="0"/>
              <a:t>of</a:t>
            </a:r>
            <a:r>
              <a:rPr lang="en-US" sz="1600" dirty="0"/>
              <a:t> </a:t>
            </a:r>
            <a:r>
              <a:rPr lang="en-US" sz="1600" dirty="0" smtClean="0"/>
              <a:t>comment</a:t>
            </a:r>
            <a:r>
              <a:rPr lang="en-US" sz="1600" dirty="0"/>
              <a:t> </a:t>
            </a:r>
            <a:r>
              <a:rPr lang="en-US" sz="1600" dirty="0" smtClean="0"/>
              <a:t>of</a:t>
            </a:r>
            <a:r>
              <a:rPr lang="en-US" sz="1600" dirty="0"/>
              <a:t> </a:t>
            </a:r>
            <a:r>
              <a:rPr lang="en-US" sz="1600" dirty="0" smtClean="0"/>
              <a:t>customers on</a:t>
            </a:r>
            <a:r>
              <a:rPr lang="en-US" sz="1600" dirty="0"/>
              <a:t> </a:t>
            </a:r>
            <a:r>
              <a:rPr lang="en-US" sz="1600" dirty="0" smtClean="0"/>
              <a:t>each</a:t>
            </a:r>
            <a:r>
              <a:rPr lang="en-US" sz="1600" dirty="0"/>
              <a:t> </a:t>
            </a:r>
            <a:r>
              <a:rPr lang="en-US" sz="1600" dirty="0" smtClean="0"/>
              <a:t>item</a:t>
            </a:r>
            <a:r>
              <a:rPr lang="en-US" dirty="0"/>
              <a:t>.	</a:t>
            </a:r>
          </a:p>
          <a:p>
            <a:r>
              <a:rPr lang="en-US" sz="1600" b="1" u="sng" dirty="0" smtClean="0"/>
              <a:t>Precondition:</a:t>
            </a:r>
            <a:r>
              <a:rPr lang="en-US" sz="1600" b="1" dirty="0"/>
              <a:t> </a:t>
            </a:r>
            <a:r>
              <a:rPr lang="en-US" sz="1600" dirty="0" smtClean="0"/>
              <a:t>None</a:t>
            </a:r>
            <a:r>
              <a:rPr lang="en-US" sz="1600" dirty="0"/>
              <a:t>		</a:t>
            </a:r>
          </a:p>
          <a:p>
            <a:r>
              <a:rPr lang="en-US" sz="1600" b="1" u="sng" dirty="0" smtClean="0"/>
              <a:t>Post condition: </a:t>
            </a:r>
            <a:r>
              <a:rPr lang="en-US" sz="1600" dirty="0" smtClean="0"/>
              <a:t>None</a:t>
            </a:r>
            <a:r>
              <a:rPr lang="en-US" sz="1600" dirty="0"/>
              <a:t>	</a:t>
            </a:r>
            <a:r>
              <a:rPr lang="en-US" sz="1600" b="1" dirty="0"/>
              <a:t>	</a:t>
            </a:r>
            <a:endParaRPr lang="en-US" sz="1600" dirty="0"/>
          </a:p>
          <a:p>
            <a:r>
              <a:rPr lang="en-US" sz="1600" b="1" u="sng" dirty="0" smtClean="0"/>
              <a:t>User story:</a:t>
            </a:r>
            <a:r>
              <a:rPr lang="en-US" sz="1600" b="1" dirty="0"/>
              <a:t> </a:t>
            </a:r>
            <a:r>
              <a:rPr lang="en-US" sz="1600" dirty="0" smtClean="0"/>
              <a:t>The list</a:t>
            </a:r>
            <a:r>
              <a:rPr lang="en-US" sz="1600" dirty="0"/>
              <a:t> </a:t>
            </a:r>
            <a:r>
              <a:rPr lang="en-US" sz="1600" dirty="0" smtClean="0"/>
              <a:t>of</a:t>
            </a:r>
            <a:r>
              <a:rPr lang="en-US" sz="1600" dirty="0"/>
              <a:t> </a:t>
            </a:r>
            <a:r>
              <a:rPr lang="en-US" sz="1600" dirty="0" smtClean="0"/>
              <a:t>recommend products</a:t>
            </a:r>
            <a:r>
              <a:rPr lang="en-US" sz="1600" dirty="0"/>
              <a:t>.	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193423"/>
              </p:ext>
            </p:extLst>
          </p:nvPr>
        </p:nvGraphicFramePr>
        <p:xfrm>
          <a:off x="838200" y="3993777"/>
          <a:ext cx="10496780" cy="23801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02242"/>
                <a:gridCol w="4794538"/>
              </a:tblGrid>
              <a:tr h="762319"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ACTOR(User)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SYSTEM</a:t>
                      </a:r>
                      <a:endParaRPr lang="en-US" u="sng" dirty="0"/>
                    </a:p>
                  </a:txBody>
                  <a:tcPr/>
                </a:tc>
              </a:tr>
              <a:tr h="808905">
                <a:tc>
                  <a:txBody>
                    <a:bodyPr/>
                    <a:lstStyle/>
                    <a:p>
                      <a:pPr marL="45720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1.Access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to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home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page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	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28575" marB="0" anchor="ctr"/>
                </a:tc>
                <a:tc>
                  <a:txBody>
                    <a:bodyPr/>
                    <a:lstStyle/>
                    <a:p>
                      <a:pPr marL="460375" marR="0" indent="-2286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•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Show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the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list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of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recommend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products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.	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28575" marB="0"/>
                </a:tc>
              </a:tr>
              <a:tr h="80890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</a:rPr>
                        <a:t>       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2 Click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on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each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item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	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28575" marB="0" anchor="ctr"/>
                </a:tc>
                <a:tc>
                  <a:txBody>
                    <a:bodyPr/>
                    <a:lstStyle/>
                    <a:p>
                      <a:pPr marL="460375" marR="0" indent="-2286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• 	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Show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list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feedback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on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each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items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	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2857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50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33812" y="109630"/>
            <a:ext cx="10515600" cy="845111"/>
          </a:xfrm>
        </p:spPr>
        <p:txBody>
          <a:bodyPr/>
          <a:lstStyle/>
          <a:p>
            <a:r>
              <a:rPr lang="en-US" b="1" dirty="0" smtClean="0"/>
              <a:t>Model- View-Controller pattern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1236" y="954741"/>
            <a:ext cx="11725835" cy="575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4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394</Words>
  <Application>Microsoft Office PowerPoint</Application>
  <PresentationFormat>Widescreen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Introduction</vt:lpstr>
      <vt:lpstr>B User Analysis </vt:lpstr>
      <vt:lpstr>Search Product:</vt:lpstr>
      <vt:lpstr> Purchase History </vt:lpstr>
      <vt:lpstr>Recommend Items: </vt:lpstr>
      <vt:lpstr>Feedback</vt:lpstr>
      <vt:lpstr>Model- View-Controller pattern </vt:lpstr>
      <vt:lpstr>PowerPoint Presentation</vt:lpstr>
      <vt:lpstr>PowerPoint Presentation</vt:lpstr>
      <vt:lpstr>Demonstration</vt:lpstr>
      <vt:lpstr>History Purchase </vt:lpstr>
      <vt:lpstr>FeedBack Items </vt:lpstr>
      <vt:lpstr> E Conclusion and Future Work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</dc:creator>
  <cp:lastModifiedBy>Duy</cp:lastModifiedBy>
  <cp:revision>43</cp:revision>
  <dcterms:created xsi:type="dcterms:W3CDTF">2017-04-20T13:52:58Z</dcterms:created>
  <dcterms:modified xsi:type="dcterms:W3CDTF">2017-06-02T05:34:44Z</dcterms:modified>
</cp:coreProperties>
</file>