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Zqd49Rvg0otJh01mNx7s/kCad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12 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working with Tables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41 PM.pn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467600" cy="312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ahoma"/>
                <a:ea typeface="Tahoma"/>
                <a:cs typeface="Tahoma"/>
                <a:sym typeface="Tahoma"/>
              </a:rPr>
              <a:t>Basic CSS skills for formatting tables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 to format a table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properties for formatting table, tr, th, and td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8.20 PM.png"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743200"/>
            <a:ext cx="812572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8.29 PM.png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6858000" cy="296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17638"/>
            <a:ext cx="753268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table in a web browser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41 PM.png"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467600" cy="312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5663593"/>
            <a:ext cx="6409295" cy="86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CSS3 structural pseudo-classes for formatting tables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CSS3 structural pseudo-class selectors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3.51 PM.png"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06903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Typical n values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3.56 PM.png"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67691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Table in a browser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4.00 PM.png"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62200"/>
            <a:ext cx="62738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tables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HTML skills for coding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Basic CSS skills for formatting tables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Other skills for working with tables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HTML5 figure and figcaption elements with tables</a:t>
            </a:r>
            <a:endParaRPr/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within a figure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8.24 PM.png"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09800"/>
            <a:ext cx="6172200" cy="408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merge cells in a column and row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Attributes of the &lt;th&gt; and &lt;td&gt; tags for merging cells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table with merged cells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9.45 PM.png" id="222" name="Google Shape;2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6705600" cy="1141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29.49 PM.png" id="223" name="Google Shape;2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785937"/>
            <a:ext cx="5751095" cy="216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5962650"/>
            <a:ext cx="32766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provide for accessibility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attributes listed above to make a table more accessible to visually-impaired users who use screen readers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that can be used for accessibility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2.48 PM.png"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81400"/>
            <a:ext cx="9144000" cy="211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nest tables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Can nest table within another table by coding a table element within a td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Nested tables were used frequently when tables were for page layout.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with another table nested within one of its cells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6.31 PM.png"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015918"/>
            <a:ext cx="3492500" cy="235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control wrapping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Use the white-space property to keep table data from wrapping.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table with wrapping                A table without wrapping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38.12 PM.png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3466868" cy="3249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38.18 PM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582" y="2590800"/>
            <a:ext cx="3590808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457200" y="6019800"/>
            <a:ext cx="8229600" cy="8382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property that stops wrapping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table { white-space: nowrap; }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table consists of rows and columns that intersect at cells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Merge two or more cells in a column or row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browser will wrap the data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ahoma"/>
                <a:ea typeface="Tahoma"/>
                <a:cs typeface="Tahoma"/>
                <a:sym typeface="Tahoma"/>
              </a:rPr>
              <a:t>Basic HTML skills for coding 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tables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81000" y="14478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A table consists of rows and columns that intersect at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Cells that contain the data of the table are called data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Cells that identify the data in a column or row are called header cells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The header for a table can consist of more than one row, and the footer for a table can consist of more than one row</a:t>
            </a:r>
            <a:endParaRPr/>
          </a:p>
          <a:p>
            <a:pPr indent="-15240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The body of a table, which contain data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table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simple table with basic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0.47 PM.png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6629400" cy="345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table?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The width of each column in a table is determined automatically based on its contents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778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The content of a th elements is boldfaced and centered and the content of a td element is left-aligned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3048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Common elements for coding tables</a:t>
            </a:r>
            <a:endParaRPr sz="4000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elements for coding tables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table in a web browser with no CSS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13.56 PM.pn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229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14.03 PM.png"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419600"/>
            <a:ext cx="4470400" cy="199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table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88128"/>
            <a:ext cx="6400800" cy="51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a header and footer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thead, tbody, and tfoot elements make it easier to style a table with CSS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elements for coding the header, body, and footer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21.33 PM.pn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657600"/>
            <a:ext cx="8229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