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3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</a:t>
            </a:r>
            <a:r>
              <a:rPr lang="en-US" smtClean="0"/>
              <a:t>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80772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deploy a web site </a:t>
            </a:r>
            <a:endParaRPr lang="en-US" sz="4000" dirty="0" smtClean="0">
              <a:latin typeface="Impact"/>
              <a:cs typeface="Impact"/>
            </a:endParaRPr>
          </a:p>
          <a:p>
            <a:r>
              <a:rPr lang="en-US" sz="4000" dirty="0" smtClean="0">
                <a:latin typeface="Impact"/>
                <a:cs typeface="Impact"/>
              </a:rPr>
              <a:t>on </a:t>
            </a:r>
            <a:r>
              <a:rPr lang="en-US" sz="4000" dirty="0">
                <a:latin typeface="Impact"/>
                <a:cs typeface="Impact"/>
              </a:rPr>
              <a:t>a web server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connect to a web site on a remote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ahoma"/>
                <a:cs typeface="Tahoma"/>
              </a:rPr>
              <a:t>FileZilla</a:t>
            </a:r>
            <a:r>
              <a:rPr lang="en-US" sz="2800" dirty="0" smtClean="0">
                <a:latin typeface="Tahoma"/>
                <a:cs typeface="Tahoma"/>
              </a:rPr>
              <a:t> Site Manager dialog box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9.58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4980387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algn="l"/>
            <a:r>
              <a:rPr lang="en-US" dirty="0" smtClean="0"/>
              <a:t>How to upload and download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Tahoma"/>
                <a:cs typeface="Tahoma"/>
              </a:rPr>
              <a:t>FileZilla</a:t>
            </a:r>
            <a:r>
              <a:rPr lang="en-US" sz="2800" dirty="0" smtClean="0">
                <a:latin typeface="Tahoma"/>
                <a:cs typeface="Tahoma"/>
              </a:rPr>
              <a:t> when it is connected to a web host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0.00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33600"/>
            <a:ext cx="5168900" cy="440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Four more skills </a:t>
            </a:r>
            <a:br>
              <a:rPr lang="en-US" sz="4000" dirty="0" smtClean="0">
                <a:latin typeface="Impact"/>
                <a:cs typeface="Impact"/>
              </a:rPr>
            </a:br>
            <a:r>
              <a:rPr lang="en-US" sz="4000" dirty="0" smtClean="0">
                <a:latin typeface="Impact"/>
                <a:cs typeface="Impact"/>
              </a:rPr>
              <a:t>for deploying a web site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3645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test a web site that has been upload to the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web site on the internet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0.02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4864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a web site that has been upload to the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Test a web page that you’re just added to your site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Start your browser, go to the home page, and navigate to the new page.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Review content for the page, and make sure it’s all there and it is all work.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Test all the link on the page.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Retest the page in all of the </a:t>
            </a:r>
            <a:r>
              <a:rPr lang="en-US" sz="2400" smtClean="0">
                <a:latin typeface="Tahoma"/>
                <a:cs typeface="Tahoma"/>
              </a:rPr>
              <a:t>other browser</a:t>
            </a:r>
            <a:endParaRPr lang="en-US" sz="240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020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get your web site into search engines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URLs for the major search engines and directory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0.04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828934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The Yahoo! Page for submitting your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0.04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010400" cy="43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control which pages are indexed and 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Three </a:t>
            </a:r>
            <a:r>
              <a:rPr lang="en-US" sz="2800" dirty="0" err="1" smtClean="0">
                <a:latin typeface="Tahoma"/>
                <a:cs typeface="Tahoma"/>
              </a:rPr>
              <a:t>robots.txt</a:t>
            </a:r>
            <a:r>
              <a:rPr lang="en-US" sz="2800" dirty="0" smtClean="0">
                <a:latin typeface="Tahoma"/>
                <a:cs typeface="Tahoma"/>
              </a:rPr>
              <a:t> files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0.05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8039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control which pages are indexed and 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meta tag that tells a robot not to index a page or follow its links</a:t>
            </a: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A meta tag that redirects the user from a deleted page to a current page</a:t>
            </a: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control which page are indexed</a:t>
            </a:r>
          </a:p>
          <a:p>
            <a:r>
              <a:rPr lang="en-US" sz="2800" dirty="0" smtClean="0">
                <a:latin typeface="Tahoma"/>
                <a:cs typeface="Tahoma"/>
              </a:rPr>
              <a:t>How to control which pages are visited from the search results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0.05.4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620000" cy="481100"/>
          </a:xfrm>
          <a:prstGeom prst="rect">
            <a:avLst/>
          </a:prstGeom>
        </p:spPr>
      </p:pic>
      <p:pic>
        <p:nvPicPr>
          <p:cNvPr id="5" name="Picture 4" descr="Screen Shot 2014-04-20 at 10.05.5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784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maintain a healthy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deployed website, test and ready to be accessed by anyone on the Internet. You need to monitor to maintain a healthy website.</a:t>
            </a:r>
          </a:p>
          <a:p>
            <a:r>
              <a:rPr lang="en-US" dirty="0" smtClean="0"/>
              <a:t>Google webmaster tool is a good tool help you monitor healthy your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/>
                <a:cs typeface="Tahoma"/>
              </a:rPr>
              <a:t>How to get a web host and domain name </a:t>
            </a:r>
          </a:p>
          <a:p>
            <a:r>
              <a:rPr lang="en-US" sz="2800" dirty="0" smtClean="0">
                <a:latin typeface="Tahoma"/>
                <a:cs typeface="Tahoma"/>
              </a:rPr>
              <a:t>How </a:t>
            </a:r>
            <a:r>
              <a:rPr lang="en-US" sz="2800" dirty="0">
                <a:latin typeface="Tahoma"/>
                <a:cs typeface="Tahoma"/>
              </a:rPr>
              <a:t>to transfer files to and from the web </a:t>
            </a:r>
          </a:p>
          <a:p>
            <a:r>
              <a:rPr lang="en-US" sz="2800" dirty="0" smtClean="0">
                <a:latin typeface="Tahoma"/>
                <a:cs typeface="Tahoma"/>
              </a:rPr>
              <a:t>Four </a:t>
            </a:r>
            <a:r>
              <a:rPr lang="en-US" sz="2800" dirty="0">
                <a:latin typeface="Tahoma"/>
                <a:cs typeface="Tahoma"/>
              </a:rPr>
              <a:t>more skills for deploying a web site 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To deploy (or publish) a web site, use web host or web hosting services</a:t>
            </a:r>
          </a:p>
          <a:p>
            <a:r>
              <a:rPr lang="en-US" sz="2800" dirty="0" smtClean="0">
                <a:latin typeface="Tahoma"/>
                <a:cs typeface="Tahoma"/>
              </a:rPr>
              <a:t>Use FTP to transfer the files</a:t>
            </a:r>
          </a:p>
          <a:p>
            <a:r>
              <a:rPr lang="en-US" sz="2800" dirty="0" smtClean="0">
                <a:latin typeface="Tahoma"/>
                <a:cs typeface="Tahoma"/>
              </a:rPr>
              <a:t>An IP address uniquely identifies a web site</a:t>
            </a:r>
          </a:p>
          <a:p>
            <a:r>
              <a:rPr lang="en-US" sz="2800" dirty="0" smtClean="0">
                <a:latin typeface="Tahoma"/>
                <a:cs typeface="Tahoma"/>
              </a:rPr>
              <a:t>Find domain name</a:t>
            </a:r>
          </a:p>
          <a:p>
            <a:r>
              <a:rPr lang="en-US" sz="2800" dirty="0" smtClean="0">
                <a:latin typeface="Tahoma"/>
                <a:cs typeface="Tahoma"/>
              </a:rPr>
              <a:t>Upload and download file from your web server </a:t>
            </a:r>
          </a:p>
          <a:p>
            <a:r>
              <a:rPr lang="en-US" sz="2800" dirty="0" smtClean="0">
                <a:latin typeface="Tahoma"/>
                <a:cs typeface="Tahoma"/>
              </a:rPr>
              <a:t>Get your web site into a search engine</a:t>
            </a:r>
          </a:p>
          <a:p>
            <a:r>
              <a:rPr lang="en-US" sz="2800" dirty="0" smtClean="0">
                <a:latin typeface="Tahoma"/>
                <a:cs typeface="Tahoma"/>
              </a:rPr>
              <a:t>You </a:t>
            </a:r>
            <a:r>
              <a:rPr lang="en-US" sz="2800" smtClean="0">
                <a:latin typeface="Tahoma"/>
                <a:cs typeface="Tahoma"/>
              </a:rPr>
              <a:t>need to maintain </a:t>
            </a:r>
            <a:r>
              <a:rPr lang="en-US" sz="2800" dirty="0" smtClean="0">
                <a:latin typeface="Tahoma"/>
                <a:cs typeface="Tahoma"/>
              </a:rPr>
              <a:t>a healthy website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95600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get a web host and domain name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8879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find a web host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web host, or web hosting services, provides space on a server computer that’s connected to the Internet</a:t>
            </a:r>
          </a:p>
          <a:p>
            <a:r>
              <a:rPr lang="en-US" sz="2800" dirty="0" smtClean="0">
                <a:latin typeface="Tahoma"/>
                <a:cs typeface="Tahoma"/>
              </a:rPr>
              <a:t>File Transfer Protocol (FTP) allow you to transfer the file for your web site to and from your web host</a:t>
            </a:r>
          </a:p>
          <a:p>
            <a:r>
              <a:rPr lang="en-US" sz="2800" dirty="0" smtClean="0">
                <a:latin typeface="Tahoma"/>
                <a:cs typeface="Tahoma"/>
              </a:rPr>
              <a:t>An Internet Service Provider (ISP) often include free web hosting as part of its monthly fees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A web host</a:t>
            </a:r>
            <a:endParaRPr lang="en-US" dirty="0"/>
          </a:p>
        </p:txBody>
      </p:sp>
      <p:pic>
        <p:nvPicPr>
          <p:cNvPr id="2" name="Picture 1" descr="Screen Shot 2014-04-20 at 9.53.0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5244885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get a domain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domain name is a user-friendly name that’s used to locate a resource that’s connected to the internet.</a:t>
            </a:r>
          </a:p>
          <a:p>
            <a:r>
              <a:rPr lang="en-US" sz="2800" dirty="0" smtClean="0">
                <a:latin typeface="Tahoma"/>
                <a:cs typeface="Tahoma"/>
              </a:rPr>
              <a:t>A search for a domain name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9.54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52800"/>
            <a:ext cx="4572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transfer files to and from the web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5240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install </a:t>
            </a:r>
            <a:r>
              <a:rPr lang="en-US" dirty="0" err="1" smtClean="0"/>
              <a:t>FileZilla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ahoma"/>
                <a:cs typeface="Tahoma"/>
              </a:rPr>
              <a:t>Filezilla</a:t>
            </a:r>
            <a:r>
              <a:rPr lang="en-US" sz="2800" dirty="0" smtClean="0">
                <a:latin typeface="Tahoma"/>
                <a:cs typeface="Tahoma"/>
              </a:rPr>
              <a:t> is a free FTP client application that runs on the Window, Mac, and Linux operating systems</a:t>
            </a:r>
          </a:p>
          <a:p>
            <a:r>
              <a:rPr lang="en-US" sz="2800" dirty="0" err="1" smtClean="0">
                <a:latin typeface="Tahoma"/>
                <a:cs typeface="Tahoma"/>
              </a:rPr>
              <a:t>FileZilla</a:t>
            </a:r>
            <a:r>
              <a:rPr lang="en-US" sz="2800" dirty="0" smtClean="0">
                <a:latin typeface="Tahoma"/>
                <a:cs typeface="Tahoma"/>
              </a:rPr>
              <a:t> supports basic FTP as well as FTP over SSL/TLS (FTPS) and SSH File Transfer Protocol (SFTP)</a:t>
            </a:r>
          </a:p>
          <a:p>
            <a:r>
              <a:rPr lang="en-US" sz="2800" dirty="0" smtClean="0">
                <a:latin typeface="Tahoma"/>
                <a:cs typeface="Tahoma"/>
              </a:rPr>
              <a:t>How to install File Client</a:t>
            </a:r>
          </a:p>
          <a:p>
            <a:r>
              <a:rPr lang="en-US" sz="2800" dirty="0" smtClean="0">
                <a:latin typeface="Tahoma"/>
                <a:cs typeface="Tahoma"/>
              </a:rPr>
              <a:t>An FTP program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328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FileZilla</a:t>
            </a:r>
            <a:r>
              <a:rPr lang="en-US" dirty="0" smtClean="0"/>
              <a:t> software</a:t>
            </a:r>
            <a:endParaRPr lang="en-US" dirty="0"/>
          </a:p>
        </p:txBody>
      </p:sp>
      <p:pic>
        <p:nvPicPr>
          <p:cNvPr id="4" name="Picture 3" descr="Screen Shot 2014-04-20 at 9.57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943600" cy="50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611</Words>
  <Application>Microsoft Office PowerPoint</Application>
  <PresentationFormat>On-screen Show (4:3)</PresentationFormat>
  <Paragraphs>70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Impact</vt:lpstr>
      <vt:lpstr>Tahoma</vt:lpstr>
      <vt:lpstr>Default Design</vt:lpstr>
      <vt:lpstr>Chapter 18</vt:lpstr>
      <vt:lpstr>Objectives</vt:lpstr>
      <vt:lpstr>How to get a web host and domain name</vt:lpstr>
      <vt:lpstr>How to find a web host</vt:lpstr>
      <vt:lpstr>A web host</vt:lpstr>
      <vt:lpstr>How to get a domain name</vt:lpstr>
      <vt:lpstr>How to transfer files to and from the web</vt:lpstr>
      <vt:lpstr>How to install FileZilla Client</vt:lpstr>
      <vt:lpstr>FileZilla software</vt:lpstr>
      <vt:lpstr>How to connect to a web site on a remote web server</vt:lpstr>
      <vt:lpstr>How to upload and download files</vt:lpstr>
      <vt:lpstr>Four more skills  for deploying a web site</vt:lpstr>
      <vt:lpstr>How to test a web site that has been upload to the web server</vt:lpstr>
      <vt:lpstr>How to test a web site that has been upload to the web server</vt:lpstr>
      <vt:lpstr>How to get your web site into search engines and directories</vt:lpstr>
      <vt:lpstr>The Yahoo! Page for submitting your site</vt:lpstr>
      <vt:lpstr>How to control which pages are indexed and visited</vt:lpstr>
      <vt:lpstr>How to control which pages are indexed and visited</vt:lpstr>
      <vt:lpstr>How to maintain a healthy website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38</cp:revision>
  <dcterms:created xsi:type="dcterms:W3CDTF">2014-02-09T07:44:29Z</dcterms:created>
  <dcterms:modified xsi:type="dcterms:W3CDTF">2018-05-21T14:09:39Z</dcterms:modified>
</cp:coreProperties>
</file>