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jyq+GfV4UDCxwFMnkTShGO4Kb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18" name="Google Shape;31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Nên có một slide chứa 01 trang Web và phân tích các thành phần trước khi đi vào chi tiết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Nên trình bày hình ảnh cho sinh động</a:t>
            </a:r>
            <a:endParaRPr/>
          </a:p>
        </p:txBody>
      </p:sp>
      <p:sp>
        <p:nvSpPr>
          <p:cNvPr id="358" name="Google Shape;35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</p:txBody>
      </p:sp>
      <p:sp>
        <p:nvSpPr>
          <p:cNvPr id="395" name="Google Shape;395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Cần trình bày cái này đơn giản hơn, ít chữ hơn</a:t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6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Chapter 3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HTML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structure a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Common block elements for headings and paragraphs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362200"/>
            <a:ext cx="793109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HTML that uses the block elements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block elements in a web browser</a:t>
            </a:r>
            <a:endParaRPr sz="2800"/>
          </a:p>
        </p:txBody>
      </p:sp>
      <p:pic>
        <p:nvPicPr>
          <p:cNvPr descr="h2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7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29440"/>
            <a:ext cx="4239313" cy="19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elements for special types of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67" name="Google Shape;167;p12"/>
          <p:cNvPicPr preferRelativeResize="0"/>
          <p:nvPr/>
        </p:nvPicPr>
        <p:blipFill rotWithShape="1">
          <a:blip r:embed="rId3">
            <a:alphaModFix/>
          </a:blip>
          <a:srcRect b="3229" l="0" r="0" t="-3230"/>
          <a:stretch/>
        </p:blipFill>
        <p:spPr>
          <a:xfrm>
            <a:off x="762000" y="2514600"/>
            <a:ext cx="806450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Special blocks of text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block elements in a web browser</a:t>
            </a:r>
            <a:endParaRPr sz="2500"/>
          </a:p>
        </p:txBody>
      </p:sp>
      <p:pic>
        <p:nvPicPr>
          <p:cNvPr descr="h3.PNG"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871411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the block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841060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is coded within a block and doesn’t begin on a new 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formatting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677141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Inline elements for formatting and identifying text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identifying content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808716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Inline elements for formatting and identifying text (cont.)</a:t>
            </a:r>
            <a:endParaRPr b="1"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some of the inline elements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inline elements in a web browser</a:t>
            </a:r>
            <a:endParaRPr sz="2500"/>
          </a:p>
        </p:txBody>
      </p:sp>
      <p:pic>
        <p:nvPicPr>
          <p:cNvPr descr="h2.PNG"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3058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191000"/>
            <a:ext cx="4648200" cy="2272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Inline elements for formatting and identifying text (cont.)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 can be used to display special character is an HTML document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HTML character entities</a:t>
            </a:r>
            <a:endParaRPr sz="2500"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Character entities</a:t>
            </a:r>
            <a:endParaRPr b="1" sz="3600"/>
          </a:p>
        </p:txBody>
      </p:sp>
      <p:pic>
        <p:nvPicPr>
          <p:cNvPr descr="h1.PNG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733653"/>
            <a:ext cx="4038600" cy="420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1200"/>
            <a:ext cx="8610602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Example of character entities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head section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text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structure to content of a page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links, lists, and images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structured web page.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8068351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character entities in a web browser</a:t>
            </a:r>
            <a:endParaRPr b="1"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HTML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62722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The core attributes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HTML that uses these attributes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779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500"/>
              <a:t>Result on browser</a:t>
            </a:r>
            <a:endParaRPr b="1"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structure the content of a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block element for structure a web page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for formatting text</a:t>
            </a:r>
            <a:endParaRPr sz="2500"/>
          </a:p>
        </p:txBody>
      </p:sp>
      <p:pic>
        <p:nvPicPr>
          <p:cNvPr descr="h1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133600"/>
            <a:ext cx="702022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72000"/>
            <a:ext cx="64515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Div and span elements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page that’s structured with div and span elements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3.PNG"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694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Div and span elements sample</a:t>
            </a:r>
            <a:endParaRPr b="1" sz="3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The page displayed in a web browser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4.PNG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7400"/>
            <a:ext cx="5715000" cy="2317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Result on browser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provide new semantic elements that you should use to structure contents of web page.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Using these elements can be referred to as HTML5 semantic.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primary HTML5 semantic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Structure a page with the HTML5 semantic elements</a:t>
            </a:r>
            <a:endParaRPr b="1" sz="3500"/>
          </a:p>
        </p:txBody>
      </p:sp>
      <p:pic>
        <p:nvPicPr>
          <p:cNvPr id="277" name="Google Shape;2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63181"/>
            <a:ext cx="6677817" cy="226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- A page that’s structure with header, section and footer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0207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Sample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head section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displayed in a web browser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HTML5 semantic elements to indicate the structure of your pages</a:t>
            </a:r>
            <a:endParaRPr sz="2500"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5715000" cy="22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Result on browser</a:t>
            </a:r>
            <a:endParaRPr b="1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Although there are other HTML5 semantic elements, these are the most useful ones that are currently supported by modern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HTML5 semantic elements</a:t>
            </a:r>
            <a:endParaRPr sz="25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Some of the other HTML5 semantic elements</a:t>
            </a:r>
            <a:endParaRPr b="1" sz="3600"/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81400"/>
            <a:ext cx="702291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attributes of the time element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time element</a:t>
            </a:r>
            <a:endParaRPr sz="2500"/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0" y="1981200"/>
            <a:ext cx="820782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640" y="4648200"/>
            <a:ext cx="7443762" cy="613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figure and figcaption elements</a:t>
            </a:r>
            <a:endParaRPr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code displayed in a browser</a:t>
            </a:r>
            <a:endParaRPr sz="2500"/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399"/>
            <a:ext cx="7391400" cy="225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33" y="4800600"/>
            <a:ext cx="5240867" cy="163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links, list and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Absolute and relative URLs</a:t>
            </a:r>
            <a:endParaRPr b="1" sz="3600"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URL, you code the complete URL including the domain name for the site. Absolute URLs let you display pages at other websites.</a:t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Relative URL, you base it on the current folder, which is the folder that contains the current page.</a:t>
            </a:r>
            <a:endParaRPr sz="2500"/>
          </a:p>
        </p:txBody>
      </p:sp>
      <p:pic>
        <p:nvPicPr>
          <p:cNvPr id="327" name="Google Shape;3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629796" cy="21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19102"/>
            <a:ext cx="8359782" cy="377209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Absolute and relative URLs - Example</a:t>
            </a:r>
            <a:endParaRPr b="1" sz="3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&lt;a&gt; element is an inline element that creates a link that load another web page. The href attribute of this element identifies the page to be loaded.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Basic attribute of the &lt;a&gt; element</a:t>
            </a:r>
            <a:endParaRPr sz="2500"/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6867936" cy="1087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Links</a:t>
            </a:r>
            <a:endParaRPr b="1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05" y="1676400"/>
            <a:ext cx="792018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link in a web browser</a:t>
            </a:r>
            <a:endParaRPr sz="2500"/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29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Result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Title element and Link to a favicon</a:t>
            </a:r>
            <a:endParaRPr b="1" sz="32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1. Title element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    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2. Link to a favicon</a:t>
            </a:r>
            <a:endParaRPr sz="2500"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browser that shows the title and favicon</a:t>
            </a:r>
            <a:endParaRPr sz="2500"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two basic type of lists are unordered lists and ordered list.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By default, an unordered list is displayed as a bulleted list and an ordered list is displayed as a numbered list.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Elements that create ordered and unordered lists</a:t>
            </a:r>
            <a:endParaRPr sz="2500"/>
          </a:p>
        </p:txBody>
      </p:sp>
      <p:pic>
        <p:nvPicPr>
          <p:cNvPr id="361" name="Google Shape;3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38600"/>
            <a:ext cx="788352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Lists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HTML that creates two lists</a:t>
            </a:r>
            <a:endParaRPr sz="2500"/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7385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Lists - Example</a:t>
            </a:r>
            <a:endParaRPr b="1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lists in a web browser</a:t>
            </a:r>
            <a:endParaRPr sz="2500"/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5410200" cy="414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Lists – Example (cont.)</a:t>
            </a:r>
            <a:endParaRPr b="1" sz="3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 element is an inline element that is used to display an image that’s identified by 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500"/>
              <a:t> attribute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Attributes of the &lt;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&gt; element</a:t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img </a:t>
            </a:r>
            <a:r>
              <a:rPr lang="en-US" sz="2500"/>
              <a:t>element</a:t>
            </a:r>
            <a:endParaRPr sz="2500"/>
          </a:p>
        </p:txBody>
      </p:sp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25349"/>
            <a:ext cx="8458200" cy="20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5791200"/>
            <a:ext cx="83718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 Include images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6096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in a web browser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formats that are supported by most browsers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JPEG, GIF, PNG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Accessibility guidelines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images with useful content, always code an alt attribute that describes the image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 that are used for decoration, code the alt attribute with no value(“”)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70344"/>
            <a:ext cx="4800600" cy="1782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 Include images (cont.)</a:t>
            </a:r>
            <a:endParaRPr b="1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structure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 web page that uses some of the HTML presented in this chapter</a:t>
            </a:r>
            <a:endParaRPr sz="2500"/>
          </a:p>
        </p:txBody>
      </p:sp>
      <p:pic>
        <p:nvPicPr>
          <p:cNvPr id="404" name="Google Shape;4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927"/>
            <a:ext cx="4982335" cy="37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Head section of an HTML document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Metadata elements in the head section provide metadata that is related to the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 and Inline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attribute that common used for 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semantic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and Relative URL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Links and List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Img element to display image file in HTML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The Title element and Link to a favicon (Cont.)</a:t>
            </a:r>
            <a:endParaRPr sz="35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A head section that specifies a title and links to a favicon</a:t>
            </a:r>
            <a:endParaRPr sz="25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15174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419599"/>
            <a:ext cx="80772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81000" y="15700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Always code a title tag in the head section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accurately describe the page’s content, and it should include the one or two keywords that you want the page ranked for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interesting enough to entice the reader to click on it when it’s shown in the search results for a search engine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unique for each page in your web site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Limit the length of your titles to around 65 character because most search engine don’t display more than that in their results.</a:t>
            </a:r>
            <a:endParaRPr sz="2900"/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SEO guidelines for the title tag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meta data element provides information about the HTML document that’s called metadata.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section that include metadata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429000"/>
            <a:ext cx="8229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Include Metadata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Three attributes of the &lt;meta&gt; tag.</a:t>
            </a:r>
            <a:endParaRPr sz="2500"/>
          </a:p>
        </p:txBody>
      </p:sp>
      <p:pic>
        <p:nvPicPr>
          <p:cNvPr descr="h2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972656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Include Metadata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text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