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Tahoma"/>
      <p:regular r:id="rId36"/>
      <p:bold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hmaOU4VJtdUxWrIsceoAiygQVI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86" name="Google Shape;28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6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14400" y="3124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CSS for page layout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to use floating in a 3-column, fixed-width layout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first aside is floated to the left; the section is floated to the left; and the second aside is floated to the right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3-column web page with fixed-width columns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4.50.57 PM.png"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581400"/>
            <a:ext cx="5130800" cy="275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369873" y="909935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369873" y="281047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73" y="1290935"/>
            <a:ext cx="50768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73" y="3327737"/>
            <a:ext cx="74199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4572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Two web pages that use a 2-column, fixed-width layout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home page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home page with a sidebar floated to the right of a section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4.54.45 PM.png"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514600"/>
            <a:ext cx="5638800" cy="3807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the home page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the home page (index.html)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home page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home page (main.css)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…..</a:t>
            </a:r>
            <a:endParaRPr/>
          </a:p>
        </p:txBody>
      </p:sp>
      <p:pic>
        <p:nvPicPr>
          <p:cNvPr descr="Screen Shot 2014-04-19 at 4.57.40 PM.png"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63754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speaker page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speaker page with a sidebar floated to the right of an article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05.17 PM.png"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514600"/>
            <a:ext cx="4336913" cy="383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speaker page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article, aside, h1, h2, p ul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margin:0 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padding:0;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article, aside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margin-top: 1.5em;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margin-bottom: 1em;}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/* the stype for the article */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width: 580px;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border-right: 2px solid #ef9c00;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padding-right: 20px;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float: right; 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 h1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margin-bottom: .35em;}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article img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float: left;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		margin: 0 1.5em 1em 0;}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81000" y="304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CSS3 to create text columns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CSS3 properties for creating text column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60467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 this writing, only Opera supports these properties in their native form. Firefox requires the –moz- prefix, Chrome and Safari require the –webkit- prefix, and IE provides no support for these properties.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float elements in 2- and 3-column layouts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Two web pages that use a 2-column, fixed-width layout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CSS3 to create text columns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position elements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primary CSS3 properties for creating text columns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19.52 PM.png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590800"/>
            <a:ext cx="845947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columns width 25px gaps and 2px rules in a browser window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19.58 PM.png"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199"/>
            <a:ext cx="7239000" cy="31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2-column web page with a 2-column article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creating the columns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web page with a two-column article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28.39 PM.png"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62200"/>
            <a:ext cx="5029200" cy="165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4-04-19 at 5.28.45 PM.png"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6011186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3810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position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ways to position an elements</a:t>
            </a:r>
            <a:endParaRPr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By default, static position is used to position block elements from top to bottom and inline elements from left to right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position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31.45 PM.pn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657600"/>
            <a:ext cx="82296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ways to position an elements(cont.)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Possible value for the position property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5.31.50 PM.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82169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fixed positioning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absolute positioning, the remaining elements on the page are positioned as if the element weren’t there.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fixed positioning for an element, the positioning applies to the browser window and the element doesn’t move even.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web page with absolute positioning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fixed positioning -Example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762000" y="11430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724958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fixed positioning -Example</a:t>
            </a:r>
            <a:endParaRPr/>
          </a:p>
        </p:txBody>
      </p:sp>
      <p:sp>
        <p:nvSpPr>
          <p:cNvPr id="280" name="Google Shape;280;p29"/>
          <p:cNvSpPr txBox="1"/>
          <p:nvPr/>
        </p:nvSpPr>
        <p:spPr>
          <a:xfrm>
            <a:off x="838200" y="12954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6572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572000"/>
            <a:ext cx="58578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096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float elements in 2 and 3 column layouts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float property an element, any element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 a fixed layout, the widths of the column are set. In a liquid layout, the width of the page and the width of at least one column change as the user changes the width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absolute positioning for a elements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relative positioning for an element, the remaining elements leave space for the moved element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fixed positioning for an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float and clear elements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Float and element to the right or left, the content that follows flows around it.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properties for floating and clearing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4.40.42 PM.png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276600"/>
            <a:ext cx="81915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404734" y="4572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77474" y="3840919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598233" y="3840919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71688"/>
            <a:ext cx="73152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12" y="4469156"/>
            <a:ext cx="30765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4469156"/>
            <a:ext cx="5105400" cy="13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fixed-width layout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304800" y="1600200"/>
            <a:ext cx="883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2-column web page width page fixed-width columns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852" y="2362200"/>
            <a:ext cx="7913096" cy="361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fixed-width layout (cont.)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95" y="1600200"/>
            <a:ext cx="4391025" cy="152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" y="3205822"/>
            <a:ext cx="7010400" cy="365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liquid layout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benefit of using liquid column sizes is that the size of the page is adjusted to the resolution of the browser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disadvantage is that changing the size of the columns may affect the typography or the appearance of the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floating in a 2-column, liquid layout (cont.)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328534" y="1295400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328534" y="3440668"/>
            <a:ext cx="17288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34" y="3962400"/>
            <a:ext cx="66675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14525"/>
            <a:ext cx="41243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