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njQr3E3kdJoeH8LPWPBeUe/R0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20F390-B53F-40BF-82DD-98C21C5A293D}">
  <a:tblStyle styleId="{9120F390-B53F-40BF-82DD-98C21C5A293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fill>
          <a:solidFill>
            <a:srgbClr val="E7F3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7F3F4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41" name="Google Shape;24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259" name="Google Shape;25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licknav.com/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8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838200" y="30480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Responsive Web Design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CSS for fluid layout</a:t>
            </a:r>
            <a:endParaRPr sz="3600"/>
          </a:p>
        </p:txBody>
      </p:sp>
      <p:sp>
        <p:nvSpPr>
          <p:cNvPr id="146" name="Google Shape;146;p10"/>
          <p:cNvSpPr/>
          <p:nvPr/>
        </p:nvSpPr>
        <p:spPr>
          <a:xfrm>
            <a:off x="685800" y="762000"/>
            <a:ext cx="7620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body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90%;    /* changed from 960px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max-width: 1024px;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margin: 0 auto;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border: 2px solid black;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header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96.875%;    /* 930 / 960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border-bottom: 2px solid black;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main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59.375%;    /* 570 / 960 */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float: left;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aside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34.375%;    /* 330 / 960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float: right;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footer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clear: both;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96.875%;    /* 930 / 960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border-top: 2px solid black;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other units of measure with responsive design</a:t>
            </a:r>
            <a:endParaRPr/>
          </a:p>
        </p:txBody>
      </p:sp>
      <p:graphicFrame>
        <p:nvGraphicFramePr>
          <p:cNvPr id="152" name="Google Shape;152;p11"/>
          <p:cNvGraphicFramePr/>
          <p:nvPr/>
        </p:nvGraphicFramePr>
        <p:xfrm>
          <a:off x="457200" y="1691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{9120F390-B53F-40BF-82DD-98C21C5A293D}</a:tableStyleId>
              </a:tblPr>
              <a:tblGrid>
                <a:gridCol w="990600"/>
                <a:gridCol w="1981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Symbol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Nam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Description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vh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Viewport height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One vh is equal 1/100 of the height of the view port.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vw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Viewport width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One vw is equal 1/100 of the width of the view port.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vmin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Viewport minimum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One vmin is equal 1/100 of the height or width of the viewport, depending on which is smaller.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vmax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Viewport maximum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One vmax is equal 1/100 of the height or width of the viewport, depending on which is larger.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266882"/>
            <a:ext cx="61626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1275" y="4266882"/>
            <a:ext cx="2356485" cy="100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size fonts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57200" y="1341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specify the size of a font for fluid layout, you should use ems or percent.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CSS for fluid fonts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body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font-size: 100%;          /* 16 pixels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width: 90%;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max-width: 1024px;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margin: 0 auto;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border: 2px solid black;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h1 { font-size: 1.75em; }         /* 28 / 16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h2 { font-size: 1.5em; }          /* 24 / 16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h3 { font-size: 1.125em; }        /* 18 / 16 */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footer p { font-size: .75em; }    /* 12 / 16 */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scale images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create a scalable image, you remove any height and width attribute from the HTML image and set the max-width property of the image in CSS.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CSS for scale images:</a:t>
            </a:r>
            <a:endParaRPr sz="2800"/>
          </a:p>
        </p:txBody>
      </p:sp>
      <p:sp>
        <p:nvSpPr>
          <p:cNvPr id="167" name="Google Shape;167;p13"/>
          <p:cNvSpPr/>
          <p:nvPr/>
        </p:nvSpPr>
        <p:spPr>
          <a:xfrm>
            <a:off x="1981200" y="4191000"/>
            <a:ext cx="5638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section img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max-width: 100%;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margin-bottom: 9.5em;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Flexible images and media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782763"/>
            <a:ext cx="9144000" cy="419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304800" y="2895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How to use CSS3 media queries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304800" y="228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control the mobile viewport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i="1" lang="en-US" sz="2800"/>
              <a:t>viewport</a:t>
            </a:r>
            <a:r>
              <a:rPr lang="en-US" sz="2800"/>
              <a:t> on a mobile device determines the content that’s displayed on the screen.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use a  meta element to control the viewport settings for a device.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Viewport properties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Content properties for viewport metadata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Meta element that set viewport properties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20 at 5.40.18 PM.png"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33600"/>
            <a:ext cx="82169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20 at 5.40.23 PM.png"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715000"/>
            <a:ext cx="7607300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457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 web page on an iPhone before and after scaling with viewport</a:t>
            </a:r>
            <a:endParaRPr/>
          </a:p>
        </p:txBody>
      </p:sp>
      <p:pic>
        <p:nvPicPr>
          <p:cNvPr descr="Screen Shot 2014-04-20 at 5.41.35 PM.png"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981200"/>
            <a:ext cx="5956300" cy="401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code media queries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i="1" lang="en-US" sz="2800"/>
              <a:t>media queries</a:t>
            </a:r>
            <a:r>
              <a:rPr lang="en-US" sz="2800"/>
              <a:t> is define by a CSS3 </a:t>
            </a:r>
            <a:r>
              <a:rPr i="1" lang="en-US" sz="2800"/>
              <a:t>@media selector</a:t>
            </a:r>
            <a:r>
              <a:rPr lang="en-US" sz="2800"/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selector specifies the media type for query and for screen media type.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all of the conditions are true, the styles within the media query are applied to the page.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Introduction to Responsive Web Design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implement a fluid design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CSS3 media queries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Build responsive menus with the SlickNav plugin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that uses Responsive Web Design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Breakpoints &amp; Media queries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595437"/>
            <a:ext cx="87153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Breakpoints &amp; Media queries</a:t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71600"/>
            <a:ext cx="451880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Build responsive menus with the SlickNav plugin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Download SlickNav plugin from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http://slicknav.com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must include slicknav.css and jquery.slicknav.min.js file </a:t>
            </a:r>
            <a:endParaRPr sz="28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886200"/>
            <a:ext cx="236989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Build responsive menus with the SlickNav plugin (2)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Code for SlickNav plugin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&lt;link rel="stylesheet" href="styles/normalize.css"&gt;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&lt;link rel="stylesheet" href="styles/navigation.css"&gt;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&lt;link rel="stylesheet" href="styles/slicknav.css"&gt;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&lt;script src="https://code.jquery.com/jquery-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	2.1.3.min.js"&gt;&lt;/script&gt;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&lt;script src="js/jquery.slicknav.min.js"&gt;&lt;/script&gt;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&lt;script type="text/javascript"&gt;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	$(document).ready(function(){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	$('#nav_menu').slicknav({prependTo:"#mobilemenu"});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});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&lt;/script&gt;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Build responsive menus with the SlickNav plugin (3)</a:t>
            </a:r>
            <a:endParaRPr/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&lt;ul id="menu"&gt;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class="scroll" href="#features"&gt;Features&lt;/a&gt;&lt;/li&gt;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class="scroll" href="#usage"&gt;Usage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Instructions&lt;/a&gt;&lt;/li&gt;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class="scroll" href="#examples"&gt;Examples&lt;/a&gt;&lt;/li&gt;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href="http://github.com"&gt;View on Github&lt;/a&gt;&lt;/li&gt;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JavaScript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$('#menu').slicknav({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prependTo:'#demo1'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304800" y="2895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A web page that uses </a:t>
            </a:r>
            <a:br>
              <a:rPr lang="en-US" sz="4000">
                <a:latin typeface="Tahoma"/>
                <a:ea typeface="Tahoma"/>
                <a:cs typeface="Tahoma"/>
                <a:sym typeface="Tahoma"/>
              </a:rPr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Responsive Web Design</a:t>
            </a:r>
            <a:br>
              <a:rPr lang="en-US" sz="4000">
                <a:latin typeface="Tahoma"/>
                <a:ea typeface="Tahoma"/>
                <a:cs typeface="Tahoma"/>
                <a:sym typeface="Tahoma"/>
              </a:rPr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(Page 306)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/>
              <a:t>Responsive Web Design</a:t>
            </a:r>
            <a:r>
              <a:rPr lang="en-US" sz="2400"/>
              <a:t>  refers to websites that are designed to adapt gracefully to the screen size.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fixed layout use absolute measurements to specify the widths of page. A fluid layout use percentages to specify the width of page.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specify the size of a font for fluid layout, you should use ems or percent.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create a scalable image, you remove any height and width attribute from the HTML image and set the max-width property of the image in CSS.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i="1" lang="en-US" sz="2400"/>
              <a:t>viewport</a:t>
            </a:r>
            <a:r>
              <a:rPr lang="en-US" sz="2400"/>
              <a:t> on a mobile device determines the content that’s displayed on the screen.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i="1" lang="en-US" sz="2400"/>
              <a:t>media queries</a:t>
            </a:r>
            <a:r>
              <a:rPr lang="en-US" sz="2400"/>
              <a:t> is define by a CSS3 </a:t>
            </a:r>
            <a:r>
              <a:rPr i="1" lang="en-US" sz="2400"/>
              <a:t>@media selector</a:t>
            </a:r>
            <a:r>
              <a:rPr lang="en-US" sz="2400"/>
              <a:t>. This selector specifies the media type for query and for screen media type.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SlickNav plugin to build a responsive design menu.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Introduction to </a:t>
            </a:r>
            <a:br>
              <a:rPr b="1" lang="en-US" sz="4000"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Responsive Web Design 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i="1" lang="en-US" sz="2800"/>
              <a:t>Responsive Web Design</a:t>
            </a:r>
            <a:r>
              <a:rPr lang="en-US" sz="2800"/>
              <a:t>  refers to websites that are designed to adapt gracefully to the screen size.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three components of a responsive design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Fluid layout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Scalable Images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Media queries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Responsive Menu</a:t>
            </a:r>
            <a:endParaRPr sz="2400"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Responsive Web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Responsive Design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84414"/>
            <a:ext cx="8569037" cy="494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04800" y="2895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How to implement a fluid design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Fluid layouts and fixed layouts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fixed layout use absolute measurements to specify the widths of page.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fluid layout use percentages to specify the width of page.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Fluid layouts and fixed layouts(2)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17638"/>
            <a:ext cx="68199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Fluid grids &amp; layouts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17637"/>
            <a:ext cx="7924800" cy="46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