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WeShxtn11FU6c3RuWfCq++0Wv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1" name="Google Shape;18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15" name="Google Shape;21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Hướng dẫn học viên chạy được ứng dụng Hello World với JavaScript.</a:t>
            </a:r>
            <a:endParaRPr/>
          </a:p>
        </p:txBody>
      </p:sp>
      <p:sp>
        <p:nvSpPr>
          <p:cNvPr id="233" name="Google Shape;23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40" name="Google Shape;24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1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Introduction to web development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A dynamic web page is a web page that’s generated by a server – side program or script.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A dynamic web page at amazon.com</a:t>
            </a:r>
            <a:endParaRPr sz="2200"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814" y="2883420"/>
            <a:ext cx="4753724" cy="309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3048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Dynamic web pages are processed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2438400"/>
            <a:ext cx="731553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Web server processes a dynamic web page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JavaScript used for client-side processing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JavaScript fits into web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Three of the many uses of JavaScript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Data validation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Image swap and rollovers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Slide shows</a:t>
            </a:r>
            <a:endParaRPr sz="2400"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4953000" cy="177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about JavaScript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304800" y="15240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/>
              <a:t>JavaScript</a:t>
            </a:r>
            <a:r>
              <a:rPr lang="en-US" sz="2800"/>
              <a:t> is a </a:t>
            </a:r>
            <a:r>
              <a:rPr b="1" i="1" lang="en-US" sz="2800"/>
              <a:t>scripting language</a:t>
            </a:r>
            <a:r>
              <a:rPr lang="en-US" sz="2800"/>
              <a:t> that is run by the </a:t>
            </a:r>
            <a:r>
              <a:rPr b="1" i="1" lang="en-US" sz="2800"/>
              <a:t>JavaScript engine</a:t>
            </a:r>
            <a:r>
              <a:rPr lang="en-US" sz="2800"/>
              <a:t> of a web browser and controls the operation of the browser.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the browser request an HTML contains JavaScript or link to JavaScript file, both HTML and JavaScript are loaded into the browser.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run on client, not in the server so in some case they help the application more efficiently. 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about JavaScript ..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304800" y="13716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based on the ECMAScript specification which founder by Netscape in 1995 and newest version update on June 2016.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ECMAScript specification details the standards that scripting languages like JavaScript should meet.</a:t>
            </a:r>
            <a:endParaRPr sz="2800"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045" y="4109085"/>
            <a:ext cx="64674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990600" y="3048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components of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JavaScript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components of a JavaScript applications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304800" y="1292150"/>
            <a:ext cx="853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JavaScript application includes: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HTML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JavaScript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HTML for email list application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52600"/>
            <a:ext cx="5867400" cy="45818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17"/>
          <p:cNvGraphicFramePr/>
          <p:nvPr/>
        </p:nvGraphicFramePr>
        <p:xfrm>
          <a:off x="4495800" y="1402398"/>
          <a:ext cx="4491016" cy="1858962"/>
        </p:xfrm>
        <a:graphic>
          <a:graphicData uri="http://schemas.openxmlformats.org/presentationml/2006/ole">
            <mc:AlternateContent>
              <mc:Choice Requires="v">
                <p:oleObj r:id="rId5" imgH="1858962" imgW="4491016" progId="Paint.Picture" spid="_x0000_s1">
                  <p:embed/>
                </p:oleObj>
              </mc:Choice>
              <mc:Fallback>
                <p:oleObj r:id="rId6" imgH="1858962" imgW="4491016" progId="Paint.Picture">
                  <p:embed/>
                  <p:pic>
                    <p:nvPicPr>
                      <p:cNvPr id="197" name="Google Shape;197;p1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95800" y="1402398"/>
                        <a:ext cx="4491016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CSS for email list application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" y="1417638"/>
            <a:ext cx="6457950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581400"/>
            <a:ext cx="51149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0"/>
            <a:ext cx="5457825" cy="5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>
            <p:ph type="title"/>
          </p:nvPr>
        </p:nvSpPr>
        <p:spPr>
          <a:xfrm>
            <a:off x="426720" y="106363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JavaScript for application</a:t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800" y="1600200"/>
            <a:ext cx="417972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web application 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components of a JavaScript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test a JavaScript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develop a JavaScript application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990600" y="3048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test a JavaScript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run a JavaScript application</a:t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JavaScript file is loaded and run when  web page is loaded. So run a JavaScript application same with run a web page.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find errors in your code</a:t>
            </a:r>
            <a:endParaRPr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can used Chrome’s developer tools to find errors in JavaScript code.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Press F12 or Ctrl + Shift + I to open developer tool.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develop a JavaScript application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Open new project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HTML, CSS file for project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JavaScript file and add link to html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Run and test project result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457200" y="1417638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/>
              <a:t>Web application consist  of client, a web server and network.</a:t>
            </a:r>
            <a:endParaRPr i="1"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/>
              <a:t>JavaScript</a:t>
            </a:r>
            <a:r>
              <a:rPr lang="en-US" sz="2800"/>
              <a:t> is a </a:t>
            </a:r>
            <a:r>
              <a:rPr b="1" i="1" lang="en-US" sz="2800"/>
              <a:t>scripting language</a:t>
            </a:r>
            <a:r>
              <a:rPr lang="en-US" sz="2800"/>
              <a:t> that is run by the </a:t>
            </a:r>
            <a:r>
              <a:rPr b="1" i="1" lang="en-US" sz="2800"/>
              <a:t>JavaScript engine</a:t>
            </a:r>
            <a:r>
              <a:rPr lang="en-US" sz="2800"/>
              <a:t> of a web browser.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ECMAScript specification provides the standards that JavaScript implements.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JavaScript application includes: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HTML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JavaScript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web application work?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Definitions</a:t>
            </a:r>
            <a:endParaRPr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en-US" sz="2400"/>
              <a:t>World Wide Web (Web)</a:t>
            </a:r>
            <a:endParaRPr b="1" sz="2400"/>
          </a:p>
          <a:p>
            <a:pPr indent="-139700" lvl="1" marL="4000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WWW consist of all the public Websites connected to the Internet worldwide, including the client devices that access Web content. </a:t>
            </a:r>
            <a:endParaRPr/>
          </a:p>
          <a:p>
            <a:pPr indent="-139700" lvl="1" marL="4000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The WWW is just one of many applications of the Internet and computer networks.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/>
              <a:t>2. Web Application</a:t>
            </a:r>
            <a:endParaRPr b="1" sz="2400"/>
          </a:p>
          <a:p>
            <a:pPr indent="-139700" lvl="1" marL="400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 </a:t>
            </a:r>
            <a:r>
              <a:rPr b="1" lang="en-US" sz="2200"/>
              <a:t>Web Application</a:t>
            </a:r>
            <a:r>
              <a:rPr lang="en-US" sz="2200"/>
              <a:t> includes Client and Server</a:t>
            </a:r>
            <a:endParaRPr/>
          </a:p>
          <a:p>
            <a:pPr indent="-139700" lvl="1" marL="400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 </a:t>
            </a:r>
            <a:r>
              <a:rPr b="1" lang="en-US" sz="2200"/>
              <a:t>Clients</a:t>
            </a:r>
            <a:r>
              <a:rPr lang="en-US" sz="2200"/>
              <a:t> are the computer, tablets and mobiles devices that use the web applications.</a:t>
            </a:r>
            <a:endParaRPr/>
          </a:p>
          <a:p>
            <a:pPr indent="-139700" lvl="1" marL="4000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en-US" sz="2200"/>
              <a:t>  </a:t>
            </a:r>
            <a:r>
              <a:rPr b="1" lang="en-US" sz="2200"/>
              <a:t>Web server</a:t>
            </a:r>
            <a:r>
              <a:rPr lang="en-US" sz="2200"/>
              <a:t> holds the files that make up a web applications.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Definitions (cont)</a:t>
            </a:r>
            <a:endParaRPr sz="40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Network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LAN: Local Area Network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WAN: Wide Area Network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ISP: Internet Service Provider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IXP: Internet Exchange Points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IP: Internet Protocol</a:t>
            </a:r>
            <a:endParaRPr sz="2400"/>
          </a:p>
          <a:p>
            <a:pPr indent="0" lvl="1" marL="4000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Components of web application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52959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Web Page</a:t>
            </a:r>
            <a:endParaRPr sz="4000"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Web page is a page content display on web browser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Web page include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Static web page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Dynamic web page</a:t>
            </a:r>
            <a:endParaRPr sz="2400"/>
          </a:p>
          <a:p>
            <a:pPr indent="0" lvl="1" marL="4000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3962400" y="5486400"/>
            <a:ext cx="2006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static web page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04707"/>
            <a:ext cx="6781800" cy="42580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web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2181050"/>
            <a:ext cx="6961921" cy="23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Static web pages are processed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