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jpAspPs5g3flXn8FvpzX0LMYDb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A04A2C-3540-45D0-95F7-B51013748A96}">
  <a:tblStyle styleId="{40A04A2C-3540-45D0-95F7-B51013748A9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 b="off" i="off"/>
      <a:tcStyle>
        <a:fill>
          <a:solidFill>
            <a:srgbClr val="E7F3F4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7F3F4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57" name="Google Shape;15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05" name="Google Shape;205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42" name="Google Shape;242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73" name="Google Shape;273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02" name="Google Shape;302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4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1" name="Google Shape;31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7" name="Google Shape;37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4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/>
              <a:t>Chapter </a:t>
            </a:r>
            <a:r>
              <a:rPr b="1" lang="en-US"/>
              <a:t>9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" y="29718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mpact"/>
              <a:buNone/>
            </a:pP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How to work with Arrays and Web storage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for-in loops to work with arrays</a:t>
            </a:r>
            <a:endParaRPr/>
          </a:p>
        </p:txBody>
      </p:sp>
      <p:pic>
        <p:nvPicPr>
          <p:cNvPr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00200"/>
            <a:ext cx="7305675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for-in loops to work with arrays (cont.)</a:t>
            </a:r>
            <a:endParaRPr/>
          </a:p>
        </p:txBody>
      </p:sp>
      <p:pic>
        <p:nvPicPr>
          <p:cNvPr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292469"/>
            <a:ext cx="7543800" cy="5565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the methods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of an Array object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Methods of an Array object that access simple parameters</a:t>
            </a:r>
            <a:endParaRPr/>
          </a:p>
        </p:txBody>
      </p:sp>
      <p:graphicFrame>
        <p:nvGraphicFramePr>
          <p:cNvPr id="165" name="Google Shape;165;p13"/>
          <p:cNvGraphicFramePr/>
          <p:nvPr/>
        </p:nvGraphicFramePr>
        <p:xfrm>
          <a:off x="609600" y="18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{40A04A2C-3540-45D0-95F7-B51013748A96}</a:tableStyleId>
              </a:tblPr>
              <a:tblGrid>
                <a:gridCol w="3124200"/>
                <a:gridCol w="510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push(element_list)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Add one or more elements to the end of the array and returns the new length of the array.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pop()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Remove the last element in the array, decrements the length and returns the element that it removed.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unshift(element_list)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Add one or more elements to the </a:t>
                      </a:r>
                      <a:r>
                        <a:rPr lang="en-US" sz="1600" u="none" cap="none" strike="noStrike"/>
                        <a:t>beginning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 of the array and returns the new length of the array.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shift()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Remove the first element in the array, decrements the length and returns the element that it removed.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5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reverse()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Reverses the order of the elements in the array.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splice(start, number)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Remove the number of elements from index is start and returns the elements that were removed. 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splice(start, number, element_list)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Remove the number of elements from index is start, replace them by element in element_list and returns the elements that were removed.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Methods of an Array object that access simple parameters(cont.)</a:t>
            </a:r>
            <a:endParaRPr/>
          </a:p>
        </p:txBody>
      </p:sp>
      <p:graphicFrame>
        <p:nvGraphicFramePr>
          <p:cNvPr id="171" name="Google Shape;171;p14"/>
          <p:cNvGraphicFramePr/>
          <p:nvPr/>
        </p:nvGraphicFramePr>
        <p:xfrm>
          <a:off x="6096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{40A04A2C-3540-45D0-95F7-B51013748A96}</a:tableStyleId>
              </a:tblPr>
              <a:tblGrid>
                <a:gridCol w="3182050"/>
                <a:gridCol w="5199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slice(start,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FF0000"/>
                          </a:solidFill>
                        </a:rPr>
                        <a:t>Return a new array with number of element in number parameter and from index in start parameter.</a:t>
                      </a:r>
                      <a:endParaRPr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concat(array_list)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Return a new array that consists of the original array concatenated with the array in the array list.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join([separator])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Convert all the elements of array to string and concatenates them separated with separator parameter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toString()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Same join() method with separator is comma.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toLocaleString()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Same toString() method but using a locale specific separator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isArray(object)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Checks whether the object passed to it is an array.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indexOf(value, start)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Return the first index at which value is found. Return -1 if the value is not found.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lastIndexOf(value, start)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Return the last index at which value is found. Return -1 if the value is not found.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Methods of an Array object that access functions as parameters</a:t>
            </a:r>
            <a:endParaRPr/>
          </a:p>
        </p:txBody>
      </p:sp>
      <p:graphicFrame>
        <p:nvGraphicFramePr>
          <p:cNvPr id="177" name="Google Shape;177;p15"/>
          <p:cNvGraphicFramePr/>
          <p:nvPr/>
        </p:nvGraphicFramePr>
        <p:xfrm>
          <a:off x="609600" y="1534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{40A04A2C-3540-45D0-95F7-B51013748A96}</a:tableStyleId>
              </a:tblPr>
              <a:tblGrid>
                <a:gridCol w="3124200"/>
                <a:gridCol w="525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sort([comparision function])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Accepts an optional function to change the default sort order, if no parameter ascending sort will be apply.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forEach(function, this)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Accepts a function that is executed once for each element. Returns a value of undefined.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every(function, this)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Accepts a function that tests each element in the array to meet a specific condition. Returns true if all element pass the test, false otherwise.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some(function, this)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Accepts a function that tests each element in the array to meet a specific condition. Returns true if at least element passes the test, false otherwise.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map(function, this)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Accepts a function that is execute one for each element, and returns a new array containing the result of each function call.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filter(function, this)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Accepts a function that is execute one for each element, and returns a new array containing the element that meet the specific condition of the function.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Methods of an Array object that access functions as parameters (cont.)</a:t>
            </a:r>
            <a:endParaRPr sz="3600"/>
          </a:p>
        </p:txBody>
      </p:sp>
      <p:graphicFrame>
        <p:nvGraphicFramePr>
          <p:cNvPr id="183" name="Google Shape;183;p16"/>
          <p:cNvGraphicFramePr/>
          <p:nvPr/>
        </p:nvGraphicFramePr>
        <p:xfrm>
          <a:off x="600892" y="19536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{40A04A2C-3540-45D0-95F7-B51013748A96}</a:tableStyleId>
              </a:tblPr>
              <a:tblGrid>
                <a:gridCol w="3124200"/>
                <a:gridCol w="525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reduce(function, init)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Accept a function that returns all the elements reduced to one value, processed in ascending order.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Examples of the Array methods</a:t>
            </a:r>
            <a:endParaRPr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75" y="1524000"/>
            <a:ext cx="80962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use the sort() method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For Alphanumeric sorting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names=[“Grace”, “Charles”, “Ada”, “Alan”, “Linus”];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names.sort(); 	//names is Ada,Alan,Charles,Grace,Linus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For numeric sorting in ascending sequence</a:t>
            </a:r>
            <a:endParaRPr sz="24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comparision = function(x, y){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return x-y;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numbers = [520, 33, 9, 199];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numbers.sort(comparision); 	//numbers is 9,33,199,520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Examples of the Array methods (cont.)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idx="1" type="body"/>
          </p:nvPr>
        </p:nvSpPr>
        <p:spPr>
          <a:xfrm>
            <a:off x="457200" y="838200"/>
            <a:ext cx="8458200" cy="601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use the map() method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numbers=[1, 4, 9, 16];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squared = numbers.map(function( value ){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return value * value;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root = numbers.map( Math.sqrt ); //Root is 1,2,3,4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use filter() method</a:t>
            </a:r>
            <a:endParaRPr sz="2400"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numbers = [1,2,3,4,5,6,7,8,9,10,11,12,13,14,15,16,17,18,19,20];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checkPrime = function( value ){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var isPrime = true;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for( var i=2; i&lt;value; i++){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if(value % i === 0){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	isPrime = false; break;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return isPrime;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prime = numbers.filter(checkPrime);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		//Prime is 1,2,3,7,11,13,17,19</a:t>
            </a:r>
            <a:endParaRPr/>
          </a:p>
        </p:txBody>
      </p:sp>
      <p:sp>
        <p:nvSpPr>
          <p:cNvPr id="201" name="Google Shape;201;p19"/>
          <p:cNvSpPr txBox="1"/>
          <p:nvPr>
            <p:ph type="title"/>
          </p:nvPr>
        </p:nvSpPr>
        <p:spPr>
          <a:xfrm>
            <a:off x="457200" y="76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Examples of the Array methods (cont.)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create and use an array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methods of an Array object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Other skills for working with arrays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web storage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Task Manager application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Other skills for working with arrays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String method that creates an array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use split() method to create an array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fullName= “Grace M Hopper”;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nameParts = fullName.split(“ ”); //Create an array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alert(nameParts.lenght);		//display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alert(nameParts)			//display Grace,M,Hopper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lastName = nameParts[nameParts.length -1];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alert(lastName);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a String method to create an array</a:t>
            </a:r>
            <a:endParaRPr/>
          </a:p>
        </p:txBody>
      </p:sp>
      <p:graphicFrame>
        <p:nvGraphicFramePr>
          <p:cNvPr id="214" name="Google Shape;214;p21"/>
          <p:cNvGraphicFramePr/>
          <p:nvPr/>
        </p:nvGraphicFramePr>
        <p:xfrm>
          <a:off x="609600" y="2209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{40A04A2C-3540-45D0-95F7-B51013748A96}</a:tableStyleId>
              </a:tblPr>
              <a:tblGrid>
                <a:gridCol w="3657600"/>
                <a:gridCol w="4724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split(separator,limit)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Split a string into an array.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When you create an associative array, you use string as the indexes instead of numbers.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create an associative array with 4 elements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item = [];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item[“itemCode”] = 123;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item[“itemName”] = “HTML5”;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item[“itemCost”] = 54.5;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item[“itemQuantity”] = 5;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alert(item.length); 			//display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alert(Object.keys(item).length);	//display 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and use an associative array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add an element to the associative array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item[“lineCost”] =(item[“itemCost”] *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item[“itemQuantity”]).toFixed(2);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retrieve and display the elements in the associative array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alert(“Item elements: \n” +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”\nCode = ” + item[“itemCode”] +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“\nName = ”+ item[“itemName”] +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“\nCost = ” + item[“itemCost”] +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“\nQuantity = ” + item[“itemQuantity”] +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“\nLine Cost =” + item[“lineCose”]);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and use an associative array (cont.)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create and use an array of arrays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Code that create an array of arrays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testScores = [];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testScores[0] = [80, 82, 90, 87, 85];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testScores[1] = [79, 80, 74];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testScores[2] = [93, 95, 89, 100];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testScores[3] = [60, 72, 75, 71];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Code that refer elements in the array of arrays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alert(testScores[0][1]);	//display 82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alert(testScores[2][3]);	//display 100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and use an array of arrays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228600" y="13716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create and use an array of associative arrays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Code that create an array of arrays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invoice = [];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Code that add an associative array to invoice array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invoice[0] = [];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invoice[0][“itemCode”] = 123;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invoice[0][“itemName”] = “HTML5”;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invoice[0][“itemCost”] = 54.5;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invoice[0][“itemQuantity”] = 5;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Code that refer elements in the array of associative arrays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alert(invoice[0][“itemCode”]);//display 123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alert(invoice[0][“itemName”]);//display HTML5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and use an array of arrays (cont.)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web storage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Web Storage introduction</a:t>
            </a:r>
            <a:endParaRPr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Cookies is limit by 4,000 bytes. So if you want to store more, you must use web storage.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Web storage let web page use JavaScript to store data in key/value pairs.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There are two storage types are: local storage and session storage.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Local storage is retained indefinitely, session storage is lost when session end.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syntax to work with storage</a:t>
            </a:r>
            <a:endParaRPr/>
          </a:p>
        </p:txBody>
      </p:sp>
      <p:pic>
        <p:nvPicPr>
          <p:cNvPr id="256" name="Google Shape;25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600200"/>
            <a:ext cx="8542986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 JavaScript to work with storage</a:t>
            </a:r>
            <a:endParaRPr/>
          </a:p>
        </p:txBody>
      </p:sp>
      <p:pic>
        <p:nvPicPr>
          <p:cNvPr id="262" name="Google Shape;2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432878"/>
            <a:ext cx="7782718" cy="4358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create and use an array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 Chrome to view and edit item in web storage</a:t>
            </a:r>
            <a:endParaRPr/>
          </a:p>
        </p:txBody>
      </p:sp>
      <p:sp>
        <p:nvSpPr>
          <p:cNvPr id="268" name="Google Shape;268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Press F12 button -&gt; Select Resource tab.</a:t>
            </a:r>
            <a:endParaRPr/>
          </a:p>
        </p:txBody>
      </p:sp>
      <p:pic>
        <p:nvPicPr>
          <p:cNvPr id="269" name="Google Shape;26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" y="2667000"/>
            <a:ext cx="8405639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Task Manager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457200" y="2286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Task Manager application</a:t>
            </a:r>
            <a:endParaRPr/>
          </a:p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457200" y="1066801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User Interface</a:t>
            </a:r>
            <a:endParaRPr sz="2400"/>
          </a:p>
        </p:txBody>
      </p:sp>
      <p:pic>
        <p:nvPicPr>
          <p:cNvPr id="282" name="Google Shape;2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76401"/>
            <a:ext cx="65722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457200" y="2286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Task Manager application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457200" y="2286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Task Manager application</a:t>
            </a:r>
            <a:endParaRPr/>
          </a:p>
        </p:txBody>
      </p:sp>
      <p:sp>
        <p:nvSpPr>
          <p:cNvPr id="293" name="Google Shape;293;p34"/>
          <p:cNvSpPr txBox="1"/>
          <p:nvPr>
            <p:ph idx="1" type="body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Task Manager application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457200" y="762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304800" y="838200"/>
            <a:ext cx="8534400" cy="5882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An </a:t>
            </a:r>
            <a:r>
              <a:rPr b="1" lang="en-US" sz="2400"/>
              <a:t>array</a:t>
            </a:r>
            <a:r>
              <a:rPr lang="en-US" sz="2400"/>
              <a:t> can store one or more elements. The length of an array is the number of elements in the array.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Each of the element in the array is accessible through an integer value called a subscript. Subscript start from 0.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You can use </a:t>
            </a:r>
            <a:r>
              <a:rPr b="1" lang="en-US" sz="2400"/>
              <a:t>for loops</a:t>
            </a:r>
            <a:r>
              <a:rPr lang="en-US" sz="2400"/>
              <a:t> or </a:t>
            </a:r>
            <a:r>
              <a:rPr b="1" lang="en-US" sz="2400"/>
              <a:t>for-in loops</a:t>
            </a:r>
            <a:r>
              <a:rPr lang="en-US" sz="2400"/>
              <a:t> to works with array elements.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You can use the </a:t>
            </a:r>
            <a:r>
              <a:rPr b="1" lang="en-US" sz="2400"/>
              <a:t>split() method</a:t>
            </a:r>
            <a:r>
              <a:rPr lang="en-US" sz="2400"/>
              <a:t> of a String object to create an array from substrings within a string.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An </a:t>
            </a:r>
            <a:r>
              <a:rPr b="1" lang="en-US" sz="2400"/>
              <a:t>associative array</a:t>
            </a:r>
            <a:r>
              <a:rPr lang="en-US" sz="2400"/>
              <a:t> uses strings for the indexes instead of numbers.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In an </a:t>
            </a:r>
            <a:r>
              <a:rPr b="1" lang="en-US" sz="2400"/>
              <a:t>array of arrays</a:t>
            </a:r>
            <a:r>
              <a:rPr lang="en-US" sz="2400"/>
              <a:t>, each element in one array contains another array.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Web storage can used to use to replace cookies to over limit 4,000 byte in each items.</a:t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End.</a:t>
            </a:r>
            <a:endParaRPr/>
          </a:p>
        </p:txBody>
      </p:sp>
      <p:sp>
        <p:nvSpPr>
          <p:cNvPr id="311" name="Google Shape;311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to Array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199" y="1600200"/>
            <a:ext cx="43434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An array can store one or more elements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The length of an array is the number of elements in the array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Each of the element in the array is accessible through an integer value called a subscript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An array subscript begins from zero and is also called array index </a:t>
            </a:r>
            <a:endParaRPr sz="2200"/>
          </a:p>
        </p:txBody>
      </p:sp>
      <p:pic>
        <p:nvPicPr>
          <p:cNvPr id="110" name="Google Shape;110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470" y="1737100"/>
            <a:ext cx="3533333" cy="3891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 array</a:t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421757"/>
            <a:ext cx="80391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 array (cont.)</a:t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037" y="1425876"/>
            <a:ext cx="778192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152400" y="762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How to add and delete array elements</a:t>
            </a:r>
            <a:endParaRPr sz="3600"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" y="1219200"/>
            <a:ext cx="8324850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for loops to work with arrays</a:t>
            </a: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524000"/>
            <a:ext cx="6477000" cy="488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for loops to work with arrays (cont.)</a:t>
            </a:r>
            <a:endParaRPr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269" y="1454708"/>
            <a:ext cx="7129462" cy="5255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