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Helvetica Neue"/>
      <p:regular r:id="rId15"/>
      <p:bold r:id="rId16"/>
      <p:italic r:id="rId17"/>
      <p:boldItalic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HelveticaNeue-regular.fntdata"/><Relationship Id="rId14" Type="http://schemas.openxmlformats.org/officeDocument/2006/relationships/slide" Target="slides/slide9.xml"/><Relationship Id="rId17" Type="http://schemas.openxmlformats.org/officeDocument/2006/relationships/font" Target="fonts/HelveticaNeue-italic.fntdata"/><Relationship Id="rId16" Type="http://schemas.openxmlformats.org/officeDocument/2006/relationships/font" Target="fonts/HelveticaNeue-bold.fntdata"/><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font" Target="fonts/HelveticaNeue-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g448e6cc786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448e6cc786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g4584cbedfb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4584cbedfb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g5706594fbd_1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5706594fbd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g5706594fbd_1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5706594fbd_1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Google Shape;115;g5706594fbd_1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5706594fbd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Google Shape;122;g5706594fbd_1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5706594fbd_1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Google Shape;128;g5706594fbd_1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5706594fbd_1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Google Shape;134;g5706594fbd_1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5706594fbd_1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685800" y="1597819"/>
            <a:ext cx="7772400" cy="11025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b="0" i="0" sz="4000" u="none" cap="none" strike="noStrike">
                <a:solidFill>
                  <a:schemeClr val="dk2"/>
                </a:solidFill>
                <a:latin typeface="Arial"/>
                <a:ea typeface="Arial"/>
                <a:cs typeface="Arial"/>
                <a:sym typeface="Arial"/>
              </a:defRPr>
            </a:lvl1pPr>
            <a:lvl2pPr indent="0" lvl="1"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2pPr>
            <a:lvl3pPr indent="0" lvl="2"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3pPr>
            <a:lvl4pPr indent="0" lvl="3"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4pPr>
            <a:lvl5pPr indent="0" lvl="4"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5pPr>
            <a:lvl6pPr indent="0" lvl="5" marL="4572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6pPr>
            <a:lvl7pPr indent="0" lvl="6" marL="9144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7pPr>
            <a:lvl8pPr indent="0" lvl="7" marL="13716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8pPr>
            <a:lvl9pPr indent="0" lvl="8" marL="18288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13" name="Google Shape;13;p2"/>
          <p:cNvSpPr txBox="1"/>
          <p:nvPr>
            <p:ph idx="1" type="subTitle"/>
          </p:nvPr>
        </p:nvSpPr>
        <p:spPr>
          <a:xfrm>
            <a:off x="1371600" y="2914650"/>
            <a:ext cx="6400800" cy="1314600"/>
          </a:xfrm>
          <a:prstGeom prst="rect">
            <a:avLst/>
          </a:prstGeom>
          <a:noFill/>
          <a:ln>
            <a:noFill/>
          </a:ln>
        </p:spPr>
        <p:txBody>
          <a:bodyPr anchorCtr="0" anchor="t" bIns="91425" lIns="91425" spcFirstLastPara="1" rIns="91425" wrap="square" tIns="91425"/>
          <a:lstStyle>
            <a:lvl1pPr indent="0" lvl="0" marL="0" marR="0" rtl="0" algn="ctr">
              <a:spcBef>
                <a:spcPts val="640"/>
              </a:spcBef>
              <a:spcAft>
                <a:spcPts val="0"/>
              </a:spcAft>
              <a:buClr>
                <a:schemeClr val="dk1"/>
              </a:buClr>
              <a:buSzPts val="3200"/>
              <a:buFont typeface="Arial"/>
              <a:buNone/>
              <a:defRPr b="0" i="0" sz="3200" u="none" cap="none" strike="noStrike">
                <a:solidFill>
                  <a:schemeClr val="dk1"/>
                </a:solidFill>
                <a:latin typeface="Arial"/>
                <a:ea typeface="Arial"/>
                <a:cs typeface="Arial"/>
                <a:sym typeface="Arial"/>
              </a:defRPr>
            </a:lvl1pPr>
            <a:lvl2pPr indent="0" lvl="1" marL="457200" marR="0" rtl="0" algn="ctr">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indent="0" lvl="2" marL="914400" marR="0" rtl="0" algn="ctr">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indent="0" lvl="3" marL="1371600" marR="0" rtl="0" algn="ctr">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indent="0" lvl="4" marL="1828800" marR="0" rtl="0" algn="ctr">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indent="0" lvl="5" marL="2286000" marR="0" rtl="0" algn="ctr">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indent="0" lvl="6" marL="2743200" marR="0" rtl="0" algn="ctr">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indent="0" lvl="7" marL="3200400" marR="0" rtl="0" algn="ctr">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indent="0" lvl="8" marL="3657600" marR="0" rtl="0" algn="ctr">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14" name="Google Shape;14;p2"/>
          <p:cNvSpPr txBox="1"/>
          <p:nvPr>
            <p:ph idx="10" type="dt"/>
          </p:nvPr>
        </p:nvSpPr>
        <p:spPr>
          <a:xfrm>
            <a:off x="457200" y="4683919"/>
            <a:ext cx="2133600" cy="357300"/>
          </a:xfrm>
          <a:prstGeom prst="rect">
            <a:avLst/>
          </a:prstGeom>
          <a:noFill/>
          <a:ln>
            <a:noFill/>
          </a:ln>
        </p:spPr>
        <p:txBody>
          <a:bodyPr anchorCtr="0" anchor="t" bIns="91425" lIns="91425" spcFirstLastPara="1" rIns="91425" wrap="square" tIns="91425"/>
          <a:lstStyle>
            <a:lvl1pPr indent="0" lvl="0" marL="0" marR="0" rtl="0" algn="l">
              <a:spcBef>
                <a:spcPts val="0"/>
              </a:spcBef>
              <a:spcAft>
                <a:spcPts val="0"/>
              </a:spcAft>
              <a:buSzPts val="1400"/>
              <a:buNone/>
              <a:defRPr b="0" i="0" sz="1400" u="none" cap="none" strike="noStrike">
                <a:solidFill>
                  <a:schemeClr val="dk1"/>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5" name="Google Shape;15;p2"/>
          <p:cNvSpPr txBox="1"/>
          <p:nvPr>
            <p:ph idx="11" type="ftr"/>
          </p:nvPr>
        </p:nvSpPr>
        <p:spPr>
          <a:xfrm>
            <a:off x="3124200" y="4683919"/>
            <a:ext cx="2895600" cy="357300"/>
          </a:xfrm>
          <a:prstGeom prst="rect">
            <a:avLst/>
          </a:prstGeom>
          <a:noFill/>
          <a:ln>
            <a:noFill/>
          </a:ln>
        </p:spPr>
        <p:txBody>
          <a:bodyPr anchorCtr="0" anchor="t" bIns="91425" lIns="91425" spcFirstLastPara="1" rIns="91425" wrap="square" tIns="91425"/>
          <a:lstStyle>
            <a:lvl1pPr indent="0" lvl="0" marL="0" marR="0" rtl="0" algn="ctr">
              <a:spcBef>
                <a:spcPts val="0"/>
              </a:spcBef>
              <a:spcAft>
                <a:spcPts val="0"/>
              </a:spcAft>
              <a:buSzPts val="1400"/>
              <a:buNone/>
              <a:defRPr b="0" i="0" sz="1400" u="none" cap="none" strike="noStrike">
                <a:solidFill>
                  <a:schemeClr val="dk1"/>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6" name="Google Shape;16;p2"/>
          <p:cNvSpPr txBox="1"/>
          <p:nvPr>
            <p:ph idx="12" type="sldNum"/>
          </p:nvPr>
        </p:nvSpPr>
        <p:spPr>
          <a:xfrm>
            <a:off x="6553200" y="4683919"/>
            <a:ext cx="2133600" cy="3573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spcAft>
                <a:spcPts val="0"/>
              </a:spcAft>
              <a:buNone/>
              <a:defRPr b="0" i="0" sz="1400" u="none" cap="none" strike="noStrike">
                <a:solidFill>
                  <a:schemeClr val="dk1"/>
                </a:solidFill>
                <a:latin typeface="Arial"/>
                <a:ea typeface="Arial"/>
                <a:cs typeface="Arial"/>
                <a:sym typeface="Arial"/>
              </a:defRPr>
            </a:lvl1pPr>
            <a:lvl2pPr indent="0" lvl="1" marL="0" marR="0" rtl="0" algn="r">
              <a:spcBef>
                <a:spcPts val="0"/>
              </a:spcBef>
              <a:spcAft>
                <a:spcPts val="0"/>
              </a:spcAft>
              <a:buNone/>
              <a:defRPr b="0" i="0" sz="1400" u="none" cap="none" strike="noStrike">
                <a:solidFill>
                  <a:schemeClr val="dk1"/>
                </a:solidFill>
                <a:latin typeface="Arial"/>
                <a:ea typeface="Arial"/>
                <a:cs typeface="Arial"/>
                <a:sym typeface="Arial"/>
              </a:defRPr>
            </a:lvl2pPr>
            <a:lvl3pPr indent="0" lvl="2" marL="0" marR="0" rtl="0" algn="r">
              <a:spcBef>
                <a:spcPts val="0"/>
              </a:spcBef>
              <a:spcAft>
                <a:spcPts val="0"/>
              </a:spcAft>
              <a:buNone/>
              <a:defRPr b="0" i="0" sz="1400" u="none" cap="none" strike="noStrike">
                <a:solidFill>
                  <a:schemeClr val="dk1"/>
                </a:solidFill>
                <a:latin typeface="Arial"/>
                <a:ea typeface="Arial"/>
                <a:cs typeface="Arial"/>
                <a:sym typeface="Arial"/>
              </a:defRPr>
            </a:lvl3pPr>
            <a:lvl4pPr indent="0" lvl="3" marL="0" marR="0" rtl="0" algn="r">
              <a:spcBef>
                <a:spcPts val="0"/>
              </a:spcBef>
              <a:spcAft>
                <a:spcPts val="0"/>
              </a:spcAft>
              <a:buNone/>
              <a:defRPr b="0" i="0" sz="1400" u="none" cap="none" strike="noStrike">
                <a:solidFill>
                  <a:schemeClr val="dk1"/>
                </a:solidFill>
                <a:latin typeface="Arial"/>
                <a:ea typeface="Arial"/>
                <a:cs typeface="Arial"/>
                <a:sym typeface="Arial"/>
              </a:defRPr>
            </a:lvl4pPr>
            <a:lvl5pPr indent="0" lvl="4" marL="0" marR="0" rtl="0" algn="r">
              <a:spcBef>
                <a:spcPts val="0"/>
              </a:spcBef>
              <a:spcAft>
                <a:spcPts val="0"/>
              </a:spcAft>
              <a:buNone/>
              <a:defRPr b="0" i="0" sz="1400" u="none" cap="none" strike="noStrike">
                <a:solidFill>
                  <a:schemeClr val="dk1"/>
                </a:solidFill>
                <a:latin typeface="Arial"/>
                <a:ea typeface="Arial"/>
                <a:cs typeface="Arial"/>
                <a:sym typeface="Arial"/>
              </a:defRPr>
            </a:lvl5pPr>
            <a:lvl6pPr indent="0" lvl="5" marL="0" marR="0" rtl="0" algn="r">
              <a:spcBef>
                <a:spcPts val="0"/>
              </a:spcBef>
              <a:spcAft>
                <a:spcPts val="0"/>
              </a:spcAft>
              <a:buNone/>
              <a:defRPr b="0" i="0" sz="1400" u="none" cap="none" strike="noStrike">
                <a:solidFill>
                  <a:schemeClr val="dk1"/>
                </a:solidFill>
                <a:latin typeface="Arial"/>
                <a:ea typeface="Arial"/>
                <a:cs typeface="Arial"/>
                <a:sym typeface="Arial"/>
              </a:defRPr>
            </a:lvl6pPr>
            <a:lvl7pPr indent="0" lvl="6" marL="0" marR="0" rtl="0" algn="r">
              <a:spcBef>
                <a:spcPts val="0"/>
              </a:spcBef>
              <a:spcAft>
                <a:spcPts val="0"/>
              </a:spcAft>
              <a:buNone/>
              <a:defRPr b="0" i="0" sz="1400" u="none" cap="none" strike="noStrike">
                <a:solidFill>
                  <a:schemeClr val="dk1"/>
                </a:solidFill>
                <a:latin typeface="Arial"/>
                <a:ea typeface="Arial"/>
                <a:cs typeface="Arial"/>
                <a:sym typeface="Arial"/>
              </a:defRPr>
            </a:lvl7pPr>
            <a:lvl8pPr indent="0" lvl="7" marL="0" marR="0" rtl="0" algn="r">
              <a:spcBef>
                <a:spcPts val="0"/>
              </a:spcBef>
              <a:spcAft>
                <a:spcPts val="0"/>
              </a:spcAft>
              <a:buNone/>
              <a:defRPr b="0" i="0" sz="1400" u="none" cap="none" strike="noStrike">
                <a:solidFill>
                  <a:schemeClr val="dk1"/>
                </a:solidFill>
                <a:latin typeface="Arial"/>
                <a:ea typeface="Arial"/>
                <a:cs typeface="Arial"/>
                <a:sym typeface="Arial"/>
              </a:defRPr>
            </a:lvl8pPr>
            <a:lvl9pPr indent="0" lvl="8" marL="0" marR="0" rtl="0" algn="r">
              <a:spcBef>
                <a:spcPts val="0"/>
              </a:spcBef>
              <a:spcAft>
                <a:spcPts val="0"/>
              </a:spcAft>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b="0" i="0" sz="4000" u="none" cap="none" strike="noStrike">
                <a:solidFill>
                  <a:schemeClr val="dk2"/>
                </a:solidFill>
                <a:latin typeface="Arial"/>
                <a:ea typeface="Arial"/>
                <a:cs typeface="Arial"/>
                <a:sym typeface="Arial"/>
              </a:defRPr>
            </a:lvl1pPr>
            <a:lvl2pPr indent="0" lvl="1"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2pPr>
            <a:lvl3pPr indent="0" lvl="2"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3pPr>
            <a:lvl4pPr indent="0" lvl="3"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4pPr>
            <a:lvl5pPr indent="0" lvl="4"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5pPr>
            <a:lvl6pPr indent="0" lvl="5" marL="4572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6pPr>
            <a:lvl7pPr indent="0" lvl="6" marL="9144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7pPr>
            <a:lvl8pPr indent="0" lvl="7" marL="13716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8pPr>
            <a:lvl9pPr indent="0" lvl="8" marL="18288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70" name="Google Shape;70;p11"/>
          <p:cNvSpPr txBox="1"/>
          <p:nvPr>
            <p:ph idx="1" type="body"/>
          </p:nvPr>
        </p:nvSpPr>
        <p:spPr>
          <a:xfrm rot="5400000">
            <a:off x="2874750" y="-1217400"/>
            <a:ext cx="3394500" cy="8229600"/>
          </a:xfrm>
          <a:prstGeom prst="rect">
            <a:avLst/>
          </a:prstGeom>
          <a:noFill/>
          <a:ln>
            <a:noFill/>
          </a:ln>
        </p:spPr>
        <p:txBody>
          <a:bodyPr anchorCtr="0" anchor="t" bIns="91425" lIns="91425" spcFirstLastPara="1" rIns="91425" wrap="square" tIns="91425"/>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71" name="Google Shape;71;p11"/>
          <p:cNvSpPr txBox="1"/>
          <p:nvPr>
            <p:ph idx="10" type="dt"/>
          </p:nvPr>
        </p:nvSpPr>
        <p:spPr>
          <a:xfrm>
            <a:off x="457200" y="4683919"/>
            <a:ext cx="2133600" cy="357300"/>
          </a:xfrm>
          <a:prstGeom prst="rect">
            <a:avLst/>
          </a:prstGeom>
          <a:noFill/>
          <a:ln>
            <a:noFill/>
          </a:ln>
        </p:spPr>
        <p:txBody>
          <a:bodyPr anchorCtr="0" anchor="t" bIns="91425" lIns="91425" spcFirstLastPara="1" rIns="91425" wrap="square" tIns="91425"/>
          <a:lstStyle>
            <a:lvl1pPr indent="0" lvl="0" marL="0" marR="0" rtl="0" algn="l">
              <a:spcBef>
                <a:spcPts val="0"/>
              </a:spcBef>
              <a:spcAft>
                <a:spcPts val="0"/>
              </a:spcAft>
              <a:buSzPts val="1400"/>
              <a:buNone/>
              <a:defRPr sz="1400">
                <a:solidFill>
                  <a:schemeClr val="dk1"/>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72" name="Google Shape;72;p11"/>
          <p:cNvSpPr txBox="1"/>
          <p:nvPr>
            <p:ph idx="11" type="ftr"/>
          </p:nvPr>
        </p:nvSpPr>
        <p:spPr>
          <a:xfrm>
            <a:off x="3124200" y="4683919"/>
            <a:ext cx="2895600" cy="357300"/>
          </a:xfrm>
          <a:prstGeom prst="rect">
            <a:avLst/>
          </a:prstGeom>
          <a:noFill/>
          <a:ln>
            <a:noFill/>
          </a:ln>
        </p:spPr>
        <p:txBody>
          <a:bodyPr anchorCtr="0" anchor="t" bIns="91425" lIns="91425" spcFirstLastPara="1" rIns="91425" wrap="square" tIns="91425"/>
          <a:lstStyle>
            <a:lvl1pPr indent="0" lvl="0" marL="0" marR="0" rtl="0" algn="ctr">
              <a:spcBef>
                <a:spcPts val="0"/>
              </a:spcBef>
              <a:spcAft>
                <a:spcPts val="0"/>
              </a:spcAft>
              <a:buSzPts val="1400"/>
              <a:buNone/>
              <a:defRPr sz="1400">
                <a:solidFill>
                  <a:schemeClr val="dk1"/>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73" name="Google Shape;73;p11"/>
          <p:cNvSpPr txBox="1"/>
          <p:nvPr>
            <p:ph idx="12" type="sldNum"/>
          </p:nvPr>
        </p:nvSpPr>
        <p:spPr>
          <a:xfrm>
            <a:off x="6553200" y="4683919"/>
            <a:ext cx="2133600" cy="3573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spcAft>
                <a:spcPts val="0"/>
              </a:spcAft>
              <a:buNone/>
              <a:defRPr sz="1400">
                <a:solidFill>
                  <a:schemeClr val="dk1"/>
                </a:solidFill>
                <a:latin typeface="Arial"/>
                <a:ea typeface="Arial"/>
                <a:cs typeface="Arial"/>
                <a:sym typeface="Arial"/>
              </a:defRPr>
            </a:lvl1pPr>
            <a:lvl2pPr indent="0" lvl="1" marL="0" marR="0" rtl="0" algn="r">
              <a:spcBef>
                <a:spcPts val="0"/>
              </a:spcBef>
              <a:spcAft>
                <a:spcPts val="0"/>
              </a:spcAft>
              <a:buNone/>
              <a:defRPr sz="1400">
                <a:solidFill>
                  <a:schemeClr val="dk1"/>
                </a:solidFill>
                <a:latin typeface="Arial"/>
                <a:ea typeface="Arial"/>
                <a:cs typeface="Arial"/>
                <a:sym typeface="Arial"/>
              </a:defRPr>
            </a:lvl2pPr>
            <a:lvl3pPr indent="0" lvl="2" marL="0" marR="0" rtl="0" algn="r">
              <a:spcBef>
                <a:spcPts val="0"/>
              </a:spcBef>
              <a:spcAft>
                <a:spcPts val="0"/>
              </a:spcAft>
              <a:buNone/>
              <a:defRPr sz="1400">
                <a:solidFill>
                  <a:schemeClr val="dk1"/>
                </a:solidFill>
                <a:latin typeface="Arial"/>
                <a:ea typeface="Arial"/>
                <a:cs typeface="Arial"/>
                <a:sym typeface="Arial"/>
              </a:defRPr>
            </a:lvl3pPr>
            <a:lvl4pPr indent="0" lvl="3" marL="0" marR="0" rtl="0" algn="r">
              <a:spcBef>
                <a:spcPts val="0"/>
              </a:spcBef>
              <a:spcAft>
                <a:spcPts val="0"/>
              </a:spcAft>
              <a:buNone/>
              <a:defRPr sz="1400">
                <a:solidFill>
                  <a:schemeClr val="dk1"/>
                </a:solidFill>
                <a:latin typeface="Arial"/>
                <a:ea typeface="Arial"/>
                <a:cs typeface="Arial"/>
                <a:sym typeface="Arial"/>
              </a:defRPr>
            </a:lvl4pPr>
            <a:lvl5pPr indent="0" lvl="4" marL="0" marR="0" rtl="0" algn="r">
              <a:spcBef>
                <a:spcPts val="0"/>
              </a:spcBef>
              <a:spcAft>
                <a:spcPts val="0"/>
              </a:spcAft>
              <a:buNone/>
              <a:defRPr sz="1400">
                <a:solidFill>
                  <a:schemeClr val="dk1"/>
                </a:solidFill>
                <a:latin typeface="Arial"/>
                <a:ea typeface="Arial"/>
                <a:cs typeface="Arial"/>
                <a:sym typeface="Arial"/>
              </a:defRPr>
            </a:lvl5pPr>
            <a:lvl6pPr indent="0" lvl="5" marL="0" marR="0" rtl="0" algn="r">
              <a:spcBef>
                <a:spcPts val="0"/>
              </a:spcBef>
              <a:spcAft>
                <a:spcPts val="0"/>
              </a:spcAft>
              <a:buNone/>
              <a:defRPr sz="1400">
                <a:solidFill>
                  <a:schemeClr val="dk1"/>
                </a:solidFill>
                <a:latin typeface="Arial"/>
                <a:ea typeface="Arial"/>
                <a:cs typeface="Arial"/>
                <a:sym typeface="Arial"/>
              </a:defRPr>
            </a:lvl6pPr>
            <a:lvl7pPr indent="0" lvl="6" marL="0" marR="0" rtl="0" algn="r">
              <a:spcBef>
                <a:spcPts val="0"/>
              </a:spcBef>
              <a:spcAft>
                <a:spcPts val="0"/>
              </a:spcAft>
              <a:buNone/>
              <a:defRPr sz="1400">
                <a:solidFill>
                  <a:schemeClr val="dk1"/>
                </a:solidFill>
                <a:latin typeface="Arial"/>
                <a:ea typeface="Arial"/>
                <a:cs typeface="Arial"/>
                <a:sym typeface="Arial"/>
              </a:defRPr>
            </a:lvl7pPr>
            <a:lvl8pPr indent="0" lvl="7" marL="0" marR="0" rtl="0" algn="r">
              <a:spcBef>
                <a:spcPts val="0"/>
              </a:spcBef>
              <a:spcAft>
                <a:spcPts val="0"/>
              </a:spcAft>
              <a:buNone/>
              <a:defRPr sz="1400">
                <a:solidFill>
                  <a:schemeClr val="dk1"/>
                </a:solidFill>
                <a:latin typeface="Arial"/>
                <a:ea typeface="Arial"/>
                <a:cs typeface="Arial"/>
                <a:sym typeface="Arial"/>
              </a:defRPr>
            </a:lvl8pPr>
            <a:lvl9pPr indent="0" lvl="8" marL="0" marR="0" rtl="0" algn="r">
              <a:spcBef>
                <a:spcPts val="0"/>
              </a:spcBef>
              <a:spcAft>
                <a:spcPts val="0"/>
              </a:spcAft>
              <a:buNone/>
              <a:defRPr sz="14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5463750" y="1371628"/>
            <a:ext cx="4388700" cy="20574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b="0" i="0" sz="4000" u="none" cap="none" strike="noStrike">
                <a:solidFill>
                  <a:schemeClr val="dk2"/>
                </a:solidFill>
                <a:latin typeface="Arial"/>
                <a:ea typeface="Arial"/>
                <a:cs typeface="Arial"/>
                <a:sym typeface="Arial"/>
              </a:defRPr>
            </a:lvl1pPr>
            <a:lvl2pPr indent="0" lvl="1"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2pPr>
            <a:lvl3pPr indent="0" lvl="2"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3pPr>
            <a:lvl4pPr indent="0" lvl="3"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4pPr>
            <a:lvl5pPr indent="0" lvl="4"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5pPr>
            <a:lvl6pPr indent="0" lvl="5" marL="4572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6pPr>
            <a:lvl7pPr indent="0" lvl="6" marL="9144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7pPr>
            <a:lvl8pPr indent="0" lvl="7" marL="13716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8pPr>
            <a:lvl9pPr indent="0" lvl="8" marL="18288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76" name="Google Shape;76;p12"/>
          <p:cNvSpPr txBox="1"/>
          <p:nvPr>
            <p:ph idx="1" type="body"/>
          </p:nvPr>
        </p:nvSpPr>
        <p:spPr>
          <a:xfrm rot="5400000">
            <a:off x="1272750" y="-609572"/>
            <a:ext cx="4388700" cy="6019800"/>
          </a:xfrm>
          <a:prstGeom prst="rect">
            <a:avLst/>
          </a:prstGeom>
          <a:noFill/>
          <a:ln>
            <a:noFill/>
          </a:ln>
        </p:spPr>
        <p:txBody>
          <a:bodyPr anchorCtr="0" anchor="t" bIns="91425" lIns="91425" spcFirstLastPara="1" rIns="91425" wrap="square" tIns="91425"/>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77" name="Google Shape;77;p12"/>
          <p:cNvSpPr txBox="1"/>
          <p:nvPr>
            <p:ph idx="10" type="dt"/>
          </p:nvPr>
        </p:nvSpPr>
        <p:spPr>
          <a:xfrm>
            <a:off x="457200" y="4683919"/>
            <a:ext cx="2133600" cy="357300"/>
          </a:xfrm>
          <a:prstGeom prst="rect">
            <a:avLst/>
          </a:prstGeom>
          <a:noFill/>
          <a:ln>
            <a:noFill/>
          </a:ln>
        </p:spPr>
        <p:txBody>
          <a:bodyPr anchorCtr="0" anchor="t" bIns="91425" lIns="91425" spcFirstLastPara="1" rIns="91425" wrap="square" tIns="91425"/>
          <a:lstStyle>
            <a:lvl1pPr indent="0" lvl="0" marL="0" marR="0" rtl="0" algn="l">
              <a:spcBef>
                <a:spcPts val="0"/>
              </a:spcBef>
              <a:spcAft>
                <a:spcPts val="0"/>
              </a:spcAft>
              <a:buSzPts val="1400"/>
              <a:buNone/>
              <a:defRPr sz="1400">
                <a:solidFill>
                  <a:schemeClr val="dk1"/>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78" name="Google Shape;78;p12"/>
          <p:cNvSpPr txBox="1"/>
          <p:nvPr>
            <p:ph idx="11" type="ftr"/>
          </p:nvPr>
        </p:nvSpPr>
        <p:spPr>
          <a:xfrm>
            <a:off x="3124200" y="4683919"/>
            <a:ext cx="2895600" cy="357300"/>
          </a:xfrm>
          <a:prstGeom prst="rect">
            <a:avLst/>
          </a:prstGeom>
          <a:noFill/>
          <a:ln>
            <a:noFill/>
          </a:ln>
        </p:spPr>
        <p:txBody>
          <a:bodyPr anchorCtr="0" anchor="t" bIns="91425" lIns="91425" spcFirstLastPara="1" rIns="91425" wrap="square" tIns="91425"/>
          <a:lstStyle>
            <a:lvl1pPr indent="0" lvl="0" marL="0" marR="0" rtl="0" algn="ctr">
              <a:spcBef>
                <a:spcPts val="0"/>
              </a:spcBef>
              <a:spcAft>
                <a:spcPts val="0"/>
              </a:spcAft>
              <a:buSzPts val="1400"/>
              <a:buNone/>
              <a:defRPr sz="1400">
                <a:solidFill>
                  <a:schemeClr val="dk1"/>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79" name="Google Shape;79;p12"/>
          <p:cNvSpPr txBox="1"/>
          <p:nvPr>
            <p:ph idx="12" type="sldNum"/>
          </p:nvPr>
        </p:nvSpPr>
        <p:spPr>
          <a:xfrm>
            <a:off x="6553200" y="4683919"/>
            <a:ext cx="2133600" cy="3573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spcAft>
                <a:spcPts val="0"/>
              </a:spcAft>
              <a:buNone/>
              <a:defRPr sz="1400">
                <a:solidFill>
                  <a:schemeClr val="dk1"/>
                </a:solidFill>
                <a:latin typeface="Arial"/>
                <a:ea typeface="Arial"/>
                <a:cs typeface="Arial"/>
                <a:sym typeface="Arial"/>
              </a:defRPr>
            </a:lvl1pPr>
            <a:lvl2pPr indent="0" lvl="1" marL="0" marR="0" rtl="0" algn="r">
              <a:spcBef>
                <a:spcPts val="0"/>
              </a:spcBef>
              <a:spcAft>
                <a:spcPts val="0"/>
              </a:spcAft>
              <a:buNone/>
              <a:defRPr sz="1400">
                <a:solidFill>
                  <a:schemeClr val="dk1"/>
                </a:solidFill>
                <a:latin typeface="Arial"/>
                <a:ea typeface="Arial"/>
                <a:cs typeface="Arial"/>
                <a:sym typeface="Arial"/>
              </a:defRPr>
            </a:lvl2pPr>
            <a:lvl3pPr indent="0" lvl="2" marL="0" marR="0" rtl="0" algn="r">
              <a:spcBef>
                <a:spcPts val="0"/>
              </a:spcBef>
              <a:spcAft>
                <a:spcPts val="0"/>
              </a:spcAft>
              <a:buNone/>
              <a:defRPr sz="1400">
                <a:solidFill>
                  <a:schemeClr val="dk1"/>
                </a:solidFill>
                <a:latin typeface="Arial"/>
                <a:ea typeface="Arial"/>
                <a:cs typeface="Arial"/>
                <a:sym typeface="Arial"/>
              </a:defRPr>
            </a:lvl3pPr>
            <a:lvl4pPr indent="0" lvl="3" marL="0" marR="0" rtl="0" algn="r">
              <a:spcBef>
                <a:spcPts val="0"/>
              </a:spcBef>
              <a:spcAft>
                <a:spcPts val="0"/>
              </a:spcAft>
              <a:buNone/>
              <a:defRPr sz="1400">
                <a:solidFill>
                  <a:schemeClr val="dk1"/>
                </a:solidFill>
                <a:latin typeface="Arial"/>
                <a:ea typeface="Arial"/>
                <a:cs typeface="Arial"/>
                <a:sym typeface="Arial"/>
              </a:defRPr>
            </a:lvl4pPr>
            <a:lvl5pPr indent="0" lvl="4" marL="0" marR="0" rtl="0" algn="r">
              <a:spcBef>
                <a:spcPts val="0"/>
              </a:spcBef>
              <a:spcAft>
                <a:spcPts val="0"/>
              </a:spcAft>
              <a:buNone/>
              <a:defRPr sz="1400">
                <a:solidFill>
                  <a:schemeClr val="dk1"/>
                </a:solidFill>
                <a:latin typeface="Arial"/>
                <a:ea typeface="Arial"/>
                <a:cs typeface="Arial"/>
                <a:sym typeface="Arial"/>
              </a:defRPr>
            </a:lvl5pPr>
            <a:lvl6pPr indent="0" lvl="5" marL="0" marR="0" rtl="0" algn="r">
              <a:spcBef>
                <a:spcPts val="0"/>
              </a:spcBef>
              <a:spcAft>
                <a:spcPts val="0"/>
              </a:spcAft>
              <a:buNone/>
              <a:defRPr sz="1400">
                <a:solidFill>
                  <a:schemeClr val="dk1"/>
                </a:solidFill>
                <a:latin typeface="Arial"/>
                <a:ea typeface="Arial"/>
                <a:cs typeface="Arial"/>
                <a:sym typeface="Arial"/>
              </a:defRPr>
            </a:lvl6pPr>
            <a:lvl7pPr indent="0" lvl="6" marL="0" marR="0" rtl="0" algn="r">
              <a:spcBef>
                <a:spcPts val="0"/>
              </a:spcBef>
              <a:spcAft>
                <a:spcPts val="0"/>
              </a:spcAft>
              <a:buNone/>
              <a:defRPr sz="1400">
                <a:solidFill>
                  <a:schemeClr val="dk1"/>
                </a:solidFill>
                <a:latin typeface="Arial"/>
                <a:ea typeface="Arial"/>
                <a:cs typeface="Arial"/>
                <a:sym typeface="Arial"/>
              </a:defRPr>
            </a:lvl7pPr>
            <a:lvl8pPr indent="0" lvl="7" marL="0" marR="0" rtl="0" algn="r">
              <a:spcBef>
                <a:spcPts val="0"/>
              </a:spcBef>
              <a:spcAft>
                <a:spcPts val="0"/>
              </a:spcAft>
              <a:buNone/>
              <a:defRPr sz="1400">
                <a:solidFill>
                  <a:schemeClr val="dk1"/>
                </a:solidFill>
                <a:latin typeface="Arial"/>
                <a:ea typeface="Arial"/>
                <a:cs typeface="Arial"/>
                <a:sym typeface="Arial"/>
              </a:defRPr>
            </a:lvl8pPr>
            <a:lvl9pPr indent="0" lvl="8" marL="0" marR="0" rtl="0" algn="r">
              <a:spcBef>
                <a:spcPts val="0"/>
              </a:spcBef>
              <a:spcAft>
                <a:spcPts val="0"/>
              </a:spcAft>
              <a:buNone/>
              <a:defRPr sz="14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17" name="Shape 17"/>
        <p:cNvGrpSpPr/>
        <p:nvPr/>
      </p:nvGrpSpPr>
      <p:grpSpPr>
        <a:xfrm>
          <a:off x="0" y="0"/>
          <a:ext cx="0" cy="0"/>
          <a:chOff x="0" y="0"/>
          <a:chExt cx="0" cy="0"/>
        </a:xfrm>
      </p:grpSpPr>
      <p:sp>
        <p:nvSpPr>
          <p:cNvPr id="18" name="Google Shape;18;p3"/>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b="0" i="0" sz="4000" u="none" cap="none" strike="noStrike">
                <a:solidFill>
                  <a:schemeClr val="dk2"/>
                </a:solidFill>
                <a:latin typeface="Arial"/>
                <a:ea typeface="Arial"/>
                <a:cs typeface="Arial"/>
                <a:sym typeface="Arial"/>
              </a:defRPr>
            </a:lvl1pPr>
            <a:lvl2pPr indent="0" lvl="1"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2pPr>
            <a:lvl3pPr indent="0" lvl="2"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3pPr>
            <a:lvl4pPr indent="0" lvl="3"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4pPr>
            <a:lvl5pPr indent="0" lvl="4"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5pPr>
            <a:lvl6pPr indent="0" lvl="5" marL="4572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6pPr>
            <a:lvl7pPr indent="0" lvl="6" marL="9144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7pPr>
            <a:lvl8pPr indent="0" lvl="7" marL="13716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8pPr>
            <a:lvl9pPr indent="0" lvl="8" marL="18288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19" name="Google Shape;19;p3"/>
          <p:cNvSpPr txBox="1"/>
          <p:nvPr>
            <p:ph idx="1" type="body"/>
          </p:nvPr>
        </p:nvSpPr>
        <p:spPr>
          <a:xfrm>
            <a:off x="457200" y="1200150"/>
            <a:ext cx="8229600" cy="3394500"/>
          </a:xfrm>
          <a:prstGeom prst="rect">
            <a:avLst/>
          </a:prstGeom>
          <a:noFill/>
          <a:ln>
            <a:noFill/>
          </a:ln>
        </p:spPr>
        <p:txBody>
          <a:bodyPr anchorCtr="0" anchor="t" bIns="91425" lIns="91425" spcFirstLastPara="1" rIns="91425" wrap="square" tIns="91425"/>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20" name="Google Shape;20;p3"/>
          <p:cNvSpPr txBox="1"/>
          <p:nvPr>
            <p:ph idx="10" type="dt"/>
          </p:nvPr>
        </p:nvSpPr>
        <p:spPr>
          <a:xfrm>
            <a:off x="457200" y="4683919"/>
            <a:ext cx="2133600" cy="357300"/>
          </a:xfrm>
          <a:prstGeom prst="rect">
            <a:avLst/>
          </a:prstGeom>
          <a:noFill/>
          <a:ln>
            <a:noFill/>
          </a:ln>
        </p:spPr>
        <p:txBody>
          <a:bodyPr anchorCtr="0" anchor="t" bIns="91425" lIns="91425" spcFirstLastPara="1" rIns="91425" wrap="square" tIns="91425"/>
          <a:lstStyle>
            <a:lvl1pPr indent="0" lvl="0" marL="0" marR="0" rtl="0" algn="l">
              <a:spcBef>
                <a:spcPts val="0"/>
              </a:spcBef>
              <a:spcAft>
                <a:spcPts val="0"/>
              </a:spcAft>
              <a:buSzPts val="1400"/>
              <a:buNone/>
              <a:defRPr b="0" i="0" sz="1400" u="none" cap="none" strike="noStrike">
                <a:solidFill>
                  <a:schemeClr val="dk1"/>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1" name="Google Shape;21;p3"/>
          <p:cNvSpPr txBox="1"/>
          <p:nvPr>
            <p:ph idx="11" type="ftr"/>
          </p:nvPr>
        </p:nvSpPr>
        <p:spPr>
          <a:xfrm>
            <a:off x="3124200" y="4683919"/>
            <a:ext cx="2895600" cy="357300"/>
          </a:xfrm>
          <a:prstGeom prst="rect">
            <a:avLst/>
          </a:prstGeom>
          <a:noFill/>
          <a:ln>
            <a:noFill/>
          </a:ln>
        </p:spPr>
        <p:txBody>
          <a:bodyPr anchorCtr="0" anchor="t" bIns="91425" lIns="91425" spcFirstLastPara="1" rIns="91425" wrap="square" tIns="91425"/>
          <a:lstStyle>
            <a:lvl1pPr indent="0" lvl="0" marL="0" marR="0" rtl="0" algn="ctr">
              <a:spcBef>
                <a:spcPts val="0"/>
              </a:spcBef>
              <a:spcAft>
                <a:spcPts val="0"/>
              </a:spcAft>
              <a:buSzPts val="1400"/>
              <a:buNone/>
              <a:defRPr b="0" i="0" sz="1400" u="none" cap="none" strike="noStrike">
                <a:solidFill>
                  <a:schemeClr val="dk1"/>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2" name="Google Shape;22;p3"/>
          <p:cNvSpPr txBox="1"/>
          <p:nvPr>
            <p:ph idx="12" type="sldNum"/>
          </p:nvPr>
        </p:nvSpPr>
        <p:spPr>
          <a:xfrm>
            <a:off x="6553200" y="4683919"/>
            <a:ext cx="2133600" cy="3573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spcAft>
                <a:spcPts val="0"/>
              </a:spcAft>
              <a:buNone/>
              <a:defRPr b="0" i="0" sz="1400" u="none" cap="none" strike="noStrike">
                <a:solidFill>
                  <a:schemeClr val="dk1"/>
                </a:solidFill>
                <a:latin typeface="Arial"/>
                <a:ea typeface="Arial"/>
                <a:cs typeface="Arial"/>
                <a:sym typeface="Arial"/>
              </a:defRPr>
            </a:lvl1pPr>
            <a:lvl2pPr indent="0" lvl="1" marL="0" marR="0" rtl="0" algn="r">
              <a:spcBef>
                <a:spcPts val="0"/>
              </a:spcBef>
              <a:spcAft>
                <a:spcPts val="0"/>
              </a:spcAft>
              <a:buNone/>
              <a:defRPr b="0" i="0" sz="1400" u="none" cap="none" strike="noStrike">
                <a:solidFill>
                  <a:schemeClr val="dk1"/>
                </a:solidFill>
                <a:latin typeface="Arial"/>
                <a:ea typeface="Arial"/>
                <a:cs typeface="Arial"/>
                <a:sym typeface="Arial"/>
              </a:defRPr>
            </a:lvl2pPr>
            <a:lvl3pPr indent="0" lvl="2" marL="0" marR="0" rtl="0" algn="r">
              <a:spcBef>
                <a:spcPts val="0"/>
              </a:spcBef>
              <a:spcAft>
                <a:spcPts val="0"/>
              </a:spcAft>
              <a:buNone/>
              <a:defRPr b="0" i="0" sz="1400" u="none" cap="none" strike="noStrike">
                <a:solidFill>
                  <a:schemeClr val="dk1"/>
                </a:solidFill>
                <a:latin typeface="Arial"/>
                <a:ea typeface="Arial"/>
                <a:cs typeface="Arial"/>
                <a:sym typeface="Arial"/>
              </a:defRPr>
            </a:lvl3pPr>
            <a:lvl4pPr indent="0" lvl="3" marL="0" marR="0" rtl="0" algn="r">
              <a:spcBef>
                <a:spcPts val="0"/>
              </a:spcBef>
              <a:spcAft>
                <a:spcPts val="0"/>
              </a:spcAft>
              <a:buNone/>
              <a:defRPr b="0" i="0" sz="1400" u="none" cap="none" strike="noStrike">
                <a:solidFill>
                  <a:schemeClr val="dk1"/>
                </a:solidFill>
                <a:latin typeface="Arial"/>
                <a:ea typeface="Arial"/>
                <a:cs typeface="Arial"/>
                <a:sym typeface="Arial"/>
              </a:defRPr>
            </a:lvl4pPr>
            <a:lvl5pPr indent="0" lvl="4" marL="0" marR="0" rtl="0" algn="r">
              <a:spcBef>
                <a:spcPts val="0"/>
              </a:spcBef>
              <a:spcAft>
                <a:spcPts val="0"/>
              </a:spcAft>
              <a:buNone/>
              <a:defRPr b="0" i="0" sz="1400" u="none" cap="none" strike="noStrike">
                <a:solidFill>
                  <a:schemeClr val="dk1"/>
                </a:solidFill>
                <a:latin typeface="Arial"/>
                <a:ea typeface="Arial"/>
                <a:cs typeface="Arial"/>
                <a:sym typeface="Arial"/>
              </a:defRPr>
            </a:lvl5pPr>
            <a:lvl6pPr indent="0" lvl="5" marL="0" marR="0" rtl="0" algn="r">
              <a:spcBef>
                <a:spcPts val="0"/>
              </a:spcBef>
              <a:spcAft>
                <a:spcPts val="0"/>
              </a:spcAft>
              <a:buNone/>
              <a:defRPr b="0" i="0" sz="1400" u="none" cap="none" strike="noStrike">
                <a:solidFill>
                  <a:schemeClr val="dk1"/>
                </a:solidFill>
                <a:latin typeface="Arial"/>
                <a:ea typeface="Arial"/>
                <a:cs typeface="Arial"/>
                <a:sym typeface="Arial"/>
              </a:defRPr>
            </a:lvl6pPr>
            <a:lvl7pPr indent="0" lvl="6" marL="0" marR="0" rtl="0" algn="r">
              <a:spcBef>
                <a:spcPts val="0"/>
              </a:spcBef>
              <a:spcAft>
                <a:spcPts val="0"/>
              </a:spcAft>
              <a:buNone/>
              <a:defRPr b="0" i="0" sz="1400" u="none" cap="none" strike="noStrike">
                <a:solidFill>
                  <a:schemeClr val="dk1"/>
                </a:solidFill>
                <a:latin typeface="Arial"/>
                <a:ea typeface="Arial"/>
                <a:cs typeface="Arial"/>
                <a:sym typeface="Arial"/>
              </a:defRPr>
            </a:lvl7pPr>
            <a:lvl8pPr indent="0" lvl="7" marL="0" marR="0" rtl="0" algn="r">
              <a:spcBef>
                <a:spcPts val="0"/>
              </a:spcBef>
              <a:spcAft>
                <a:spcPts val="0"/>
              </a:spcAft>
              <a:buNone/>
              <a:defRPr b="0" i="0" sz="1400" u="none" cap="none" strike="noStrike">
                <a:solidFill>
                  <a:schemeClr val="dk1"/>
                </a:solidFill>
                <a:latin typeface="Arial"/>
                <a:ea typeface="Arial"/>
                <a:cs typeface="Arial"/>
                <a:sym typeface="Arial"/>
              </a:defRPr>
            </a:lvl8pPr>
            <a:lvl9pPr indent="0" lvl="8" marL="0" marR="0" rtl="0" algn="r">
              <a:spcBef>
                <a:spcPts val="0"/>
              </a:spcBef>
              <a:spcAft>
                <a:spcPts val="0"/>
              </a:spcAft>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3" name="Shape 23"/>
        <p:cNvGrpSpPr/>
        <p:nvPr/>
      </p:nvGrpSpPr>
      <p:grpSpPr>
        <a:xfrm>
          <a:off x="0" y="0"/>
          <a:ext cx="0" cy="0"/>
          <a:chOff x="0" y="0"/>
          <a:chExt cx="0" cy="0"/>
        </a:xfrm>
      </p:grpSpPr>
      <p:sp>
        <p:nvSpPr>
          <p:cNvPr id="24" name="Google Shape;24;p4"/>
          <p:cNvSpPr txBox="1"/>
          <p:nvPr>
            <p:ph type="title"/>
          </p:nvPr>
        </p:nvSpPr>
        <p:spPr>
          <a:xfrm>
            <a:off x="722313" y="3305175"/>
            <a:ext cx="7772400" cy="1021500"/>
          </a:xfrm>
          <a:prstGeom prst="rect">
            <a:avLst/>
          </a:prstGeom>
          <a:noFill/>
          <a:ln>
            <a:noFill/>
          </a:ln>
        </p:spPr>
        <p:txBody>
          <a:bodyPr anchorCtr="0" anchor="t" bIns="91425" lIns="91425" spcFirstLastPara="1" rIns="91425" wrap="square" tIns="91425"/>
          <a:lstStyle>
            <a:lvl1pPr indent="0" lvl="0" marL="0" marR="0" rtl="0" algn="l">
              <a:spcBef>
                <a:spcPts val="0"/>
              </a:spcBef>
              <a:spcAft>
                <a:spcPts val="0"/>
              </a:spcAft>
              <a:buSzPts val="1400"/>
              <a:buNone/>
              <a:defRPr b="1" i="0" sz="4000" u="none" cap="none" strike="noStrike">
                <a:solidFill>
                  <a:schemeClr val="dk2"/>
                </a:solidFill>
                <a:latin typeface="Arial"/>
                <a:ea typeface="Arial"/>
                <a:cs typeface="Arial"/>
                <a:sym typeface="Arial"/>
              </a:defRPr>
            </a:lvl1pPr>
            <a:lvl2pPr indent="0" lvl="1"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2pPr>
            <a:lvl3pPr indent="0" lvl="2"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3pPr>
            <a:lvl4pPr indent="0" lvl="3"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4pPr>
            <a:lvl5pPr indent="0" lvl="4"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5pPr>
            <a:lvl6pPr indent="0" lvl="5" marL="4572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6pPr>
            <a:lvl7pPr indent="0" lvl="6" marL="9144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7pPr>
            <a:lvl8pPr indent="0" lvl="7" marL="13716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8pPr>
            <a:lvl9pPr indent="0" lvl="8" marL="18288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25" name="Google Shape;25;p4"/>
          <p:cNvSpPr txBox="1"/>
          <p:nvPr>
            <p:ph idx="1" type="body"/>
          </p:nvPr>
        </p:nvSpPr>
        <p:spPr>
          <a:xfrm>
            <a:off x="722313" y="2180035"/>
            <a:ext cx="7772400" cy="1125000"/>
          </a:xfrm>
          <a:prstGeom prst="rect">
            <a:avLst/>
          </a:prstGeom>
          <a:noFill/>
          <a:ln>
            <a:noFill/>
          </a:ln>
        </p:spPr>
        <p:txBody>
          <a:bodyPr anchorCtr="0" anchor="b" bIns="91425" lIns="91425" spcFirstLastPara="1" rIns="91425" wrap="square" tIns="91425"/>
          <a:lstStyle>
            <a:lvl1pPr indent="-228600" lvl="0" marL="457200"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1pPr>
            <a:lvl2pPr indent="-228600" lvl="1" marL="914400" marR="0" rtl="0" algn="l">
              <a:spcBef>
                <a:spcPts val="36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2pPr>
            <a:lvl3pPr indent="-228600" lvl="2" marL="1371600" marR="0" rtl="0" algn="l">
              <a:spcBef>
                <a:spcPts val="32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3pPr>
            <a:lvl4pPr indent="-228600" lvl="3" marL="1828800" marR="0" rtl="0" algn="l">
              <a:spcBef>
                <a:spcPts val="28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4pPr>
            <a:lvl5pPr indent="-228600" lvl="4" marL="2286000" marR="0" rtl="0" algn="l">
              <a:spcBef>
                <a:spcPts val="28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5pPr>
            <a:lvl6pPr indent="-228600" lvl="5" marL="2743200" marR="0" rtl="0" algn="l">
              <a:spcBef>
                <a:spcPts val="28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6pPr>
            <a:lvl7pPr indent="-228600" lvl="6" marL="3200400" marR="0" rtl="0" algn="l">
              <a:spcBef>
                <a:spcPts val="28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7pPr>
            <a:lvl8pPr indent="-228600" lvl="7" marL="3657600" marR="0" rtl="0" algn="l">
              <a:spcBef>
                <a:spcPts val="28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8pPr>
            <a:lvl9pPr indent="-228600" lvl="8" marL="4114800" marR="0" rtl="0" algn="l">
              <a:spcBef>
                <a:spcPts val="28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9pPr>
          </a:lstStyle>
          <a:p/>
        </p:txBody>
      </p:sp>
      <p:sp>
        <p:nvSpPr>
          <p:cNvPr id="26" name="Google Shape;26;p4"/>
          <p:cNvSpPr txBox="1"/>
          <p:nvPr>
            <p:ph idx="10" type="dt"/>
          </p:nvPr>
        </p:nvSpPr>
        <p:spPr>
          <a:xfrm>
            <a:off x="457200" y="4683919"/>
            <a:ext cx="2133600" cy="357300"/>
          </a:xfrm>
          <a:prstGeom prst="rect">
            <a:avLst/>
          </a:prstGeom>
          <a:noFill/>
          <a:ln>
            <a:noFill/>
          </a:ln>
        </p:spPr>
        <p:txBody>
          <a:bodyPr anchorCtr="0" anchor="t" bIns="91425" lIns="91425" spcFirstLastPara="1" rIns="91425" wrap="square" tIns="91425"/>
          <a:lstStyle>
            <a:lvl1pPr indent="0" lvl="0" marL="0" marR="0" rtl="0" algn="l">
              <a:spcBef>
                <a:spcPts val="0"/>
              </a:spcBef>
              <a:spcAft>
                <a:spcPts val="0"/>
              </a:spcAft>
              <a:buSzPts val="1400"/>
              <a:buNone/>
              <a:defRPr sz="1400">
                <a:solidFill>
                  <a:schemeClr val="dk1"/>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7" name="Google Shape;27;p4"/>
          <p:cNvSpPr txBox="1"/>
          <p:nvPr>
            <p:ph idx="11" type="ftr"/>
          </p:nvPr>
        </p:nvSpPr>
        <p:spPr>
          <a:xfrm>
            <a:off x="3124200" y="4683919"/>
            <a:ext cx="2895600" cy="357300"/>
          </a:xfrm>
          <a:prstGeom prst="rect">
            <a:avLst/>
          </a:prstGeom>
          <a:noFill/>
          <a:ln>
            <a:noFill/>
          </a:ln>
        </p:spPr>
        <p:txBody>
          <a:bodyPr anchorCtr="0" anchor="t" bIns="91425" lIns="91425" spcFirstLastPara="1" rIns="91425" wrap="square" tIns="91425"/>
          <a:lstStyle>
            <a:lvl1pPr indent="0" lvl="0" marL="0" marR="0" rtl="0" algn="ctr">
              <a:spcBef>
                <a:spcPts val="0"/>
              </a:spcBef>
              <a:spcAft>
                <a:spcPts val="0"/>
              </a:spcAft>
              <a:buSzPts val="1400"/>
              <a:buNone/>
              <a:defRPr sz="1400">
                <a:solidFill>
                  <a:schemeClr val="dk1"/>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8" name="Google Shape;28;p4"/>
          <p:cNvSpPr txBox="1"/>
          <p:nvPr>
            <p:ph idx="12" type="sldNum"/>
          </p:nvPr>
        </p:nvSpPr>
        <p:spPr>
          <a:xfrm>
            <a:off x="6553200" y="4683919"/>
            <a:ext cx="2133600" cy="3573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spcAft>
                <a:spcPts val="0"/>
              </a:spcAft>
              <a:buNone/>
              <a:defRPr sz="1400">
                <a:solidFill>
                  <a:schemeClr val="dk1"/>
                </a:solidFill>
                <a:latin typeface="Arial"/>
                <a:ea typeface="Arial"/>
                <a:cs typeface="Arial"/>
                <a:sym typeface="Arial"/>
              </a:defRPr>
            </a:lvl1pPr>
            <a:lvl2pPr indent="0" lvl="1" marL="0" marR="0" rtl="0" algn="r">
              <a:spcBef>
                <a:spcPts val="0"/>
              </a:spcBef>
              <a:spcAft>
                <a:spcPts val="0"/>
              </a:spcAft>
              <a:buNone/>
              <a:defRPr sz="1400">
                <a:solidFill>
                  <a:schemeClr val="dk1"/>
                </a:solidFill>
                <a:latin typeface="Arial"/>
                <a:ea typeface="Arial"/>
                <a:cs typeface="Arial"/>
                <a:sym typeface="Arial"/>
              </a:defRPr>
            </a:lvl2pPr>
            <a:lvl3pPr indent="0" lvl="2" marL="0" marR="0" rtl="0" algn="r">
              <a:spcBef>
                <a:spcPts val="0"/>
              </a:spcBef>
              <a:spcAft>
                <a:spcPts val="0"/>
              </a:spcAft>
              <a:buNone/>
              <a:defRPr sz="1400">
                <a:solidFill>
                  <a:schemeClr val="dk1"/>
                </a:solidFill>
                <a:latin typeface="Arial"/>
                <a:ea typeface="Arial"/>
                <a:cs typeface="Arial"/>
                <a:sym typeface="Arial"/>
              </a:defRPr>
            </a:lvl3pPr>
            <a:lvl4pPr indent="0" lvl="3" marL="0" marR="0" rtl="0" algn="r">
              <a:spcBef>
                <a:spcPts val="0"/>
              </a:spcBef>
              <a:spcAft>
                <a:spcPts val="0"/>
              </a:spcAft>
              <a:buNone/>
              <a:defRPr sz="1400">
                <a:solidFill>
                  <a:schemeClr val="dk1"/>
                </a:solidFill>
                <a:latin typeface="Arial"/>
                <a:ea typeface="Arial"/>
                <a:cs typeface="Arial"/>
                <a:sym typeface="Arial"/>
              </a:defRPr>
            </a:lvl4pPr>
            <a:lvl5pPr indent="0" lvl="4" marL="0" marR="0" rtl="0" algn="r">
              <a:spcBef>
                <a:spcPts val="0"/>
              </a:spcBef>
              <a:spcAft>
                <a:spcPts val="0"/>
              </a:spcAft>
              <a:buNone/>
              <a:defRPr sz="1400">
                <a:solidFill>
                  <a:schemeClr val="dk1"/>
                </a:solidFill>
                <a:latin typeface="Arial"/>
                <a:ea typeface="Arial"/>
                <a:cs typeface="Arial"/>
                <a:sym typeface="Arial"/>
              </a:defRPr>
            </a:lvl5pPr>
            <a:lvl6pPr indent="0" lvl="5" marL="0" marR="0" rtl="0" algn="r">
              <a:spcBef>
                <a:spcPts val="0"/>
              </a:spcBef>
              <a:spcAft>
                <a:spcPts val="0"/>
              </a:spcAft>
              <a:buNone/>
              <a:defRPr sz="1400">
                <a:solidFill>
                  <a:schemeClr val="dk1"/>
                </a:solidFill>
                <a:latin typeface="Arial"/>
                <a:ea typeface="Arial"/>
                <a:cs typeface="Arial"/>
                <a:sym typeface="Arial"/>
              </a:defRPr>
            </a:lvl6pPr>
            <a:lvl7pPr indent="0" lvl="6" marL="0" marR="0" rtl="0" algn="r">
              <a:spcBef>
                <a:spcPts val="0"/>
              </a:spcBef>
              <a:spcAft>
                <a:spcPts val="0"/>
              </a:spcAft>
              <a:buNone/>
              <a:defRPr sz="1400">
                <a:solidFill>
                  <a:schemeClr val="dk1"/>
                </a:solidFill>
                <a:latin typeface="Arial"/>
                <a:ea typeface="Arial"/>
                <a:cs typeface="Arial"/>
                <a:sym typeface="Arial"/>
              </a:defRPr>
            </a:lvl7pPr>
            <a:lvl8pPr indent="0" lvl="7" marL="0" marR="0" rtl="0" algn="r">
              <a:spcBef>
                <a:spcPts val="0"/>
              </a:spcBef>
              <a:spcAft>
                <a:spcPts val="0"/>
              </a:spcAft>
              <a:buNone/>
              <a:defRPr sz="1400">
                <a:solidFill>
                  <a:schemeClr val="dk1"/>
                </a:solidFill>
                <a:latin typeface="Arial"/>
                <a:ea typeface="Arial"/>
                <a:cs typeface="Arial"/>
                <a:sym typeface="Arial"/>
              </a:defRPr>
            </a:lvl8pPr>
            <a:lvl9pPr indent="0" lvl="8" marL="0" marR="0" rtl="0" algn="r">
              <a:spcBef>
                <a:spcPts val="0"/>
              </a:spcBef>
              <a:spcAft>
                <a:spcPts val="0"/>
              </a:spcAft>
              <a:buNone/>
              <a:defRPr sz="14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29" name="Shape 29"/>
        <p:cNvGrpSpPr/>
        <p:nvPr/>
      </p:nvGrpSpPr>
      <p:grpSpPr>
        <a:xfrm>
          <a:off x="0" y="0"/>
          <a:ext cx="0" cy="0"/>
          <a:chOff x="0" y="0"/>
          <a:chExt cx="0" cy="0"/>
        </a:xfrm>
      </p:grpSpPr>
      <p:sp>
        <p:nvSpPr>
          <p:cNvPr id="30" name="Google Shape;30;p5"/>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b="0" i="0" sz="4000" u="none" cap="none" strike="noStrike">
                <a:solidFill>
                  <a:schemeClr val="dk2"/>
                </a:solidFill>
                <a:latin typeface="Arial"/>
                <a:ea typeface="Arial"/>
                <a:cs typeface="Arial"/>
                <a:sym typeface="Arial"/>
              </a:defRPr>
            </a:lvl1pPr>
            <a:lvl2pPr indent="0" lvl="1"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2pPr>
            <a:lvl3pPr indent="0" lvl="2"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3pPr>
            <a:lvl4pPr indent="0" lvl="3"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4pPr>
            <a:lvl5pPr indent="0" lvl="4"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5pPr>
            <a:lvl6pPr indent="0" lvl="5" marL="4572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6pPr>
            <a:lvl7pPr indent="0" lvl="6" marL="9144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7pPr>
            <a:lvl8pPr indent="0" lvl="7" marL="13716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8pPr>
            <a:lvl9pPr indent="0" lvl="8" marL="18288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31" name="Google Shape;31;p5"/>
          <p:cNvSpPr txBox="1"/>
          <p:nvPr>
            <p:ph idx="1" type="body"/>
          </p:nvPr>
        </p:nvSpPr>
        <p:spPr>
          <a:xfrm>
            <a:off x="457200" y="1200150"/>
            <a:ext cx="4038600" cy="3394500"/>
          </a:xfrm>
          <a:prstGeom prst="rect">
            <a:avLst/>
          </a:prstGeom>
          <a:noFill/>
          <a:ln>
            <a:noFill/>
          </a:ln>
        </p:spPr>
        <p:txBody>
          <a:bodyPr anchorCtr="0" anchor="t" bIns="91425" lIns="91425" spcFirstLastPara="1" rIns="91425" wrap="square" tIns="91425"/>
          <a:lstStyle>
            <a:lvl1pPr indent="-406400" lvl="0" marL="4572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32" name="Google Shape;32;p5"/>
          <p:cNvSpPr txBox="1"/>
          <p:nvPr>
            <p:ph idx="2" type="body"/>
          </p:nvPr>
        </p:nvSpPr>
        <p:spPr>
          <a:xfrm>
            <a:off x="4648200" y="1200150"/>
            <a:ext cx="4038600" cy="3394500"/>
          </a:xfrm>
          <a:prstGeom prst="rect">
            <a:avLst/>
          </a:prstGeom>
          <a:noFill/>
          <a:ln>
            <a:noFill/>
          </a:ln>
        </p:spPr>
        <p:txBody>
          <a:bodyPr anchorCtr="0" anchor="t" bIns="91425" lIns="91425" spcFirstLastPara="1" rIns="91425" wrap="square" tIns="91425"/>
          <a:lstStyle>
            <a:lvl1pPr indent="-406400" lvl="0" marL="4572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33" name="Google Shape;33;p5"/>
          <p:cNvSpPr txBox="1"/>
          <p:nvPr>
            <p:ph idx="10" type="dt"/>
          </p:nvPr>
        </p:nvSpPr>
        <p:spPr>
          <a:xfrm>
            <a:off x="457200" y="4683919"/>
            <a:ext cx="2133600" cy="357300"/>
          </a:xfrm>
          <a:prstGeom prst="rect">
            <a:avLst/>
          </a:prstGeom>
          <a:noFill/>
          <a:ln>
            <a:noFill/>
          </a:ln>
        </p:spPr>
        <p:txBody>
          <a:bodyPr anchorCtr="0" anchor="t" bIns="91425" lIns="91425" spcFirstLastPara="1" rIns="91425" wrap="square" tIns="91425"/>
          <a:lstStyle>
            <a:lvl1pPr indent="0" lvl="0" marL="0" marR="0" rtl="0" algn="l">
              <a:spcBef>
                <a:spcPts val="0"/>
              </a:spcBef>
              <a:spcAft>
                <a:spcPts val="0"/>
              </a:spcAft>
              <a:buSzPts val="1400"/>
              <a:buNone/>
              <a:defRPr sz="1400">
                <a:solidFill>
                  <a:schemeClr val="dk1"/>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34" name="Google Shape;34;p5"/>
          <p:cNvSpPr txBox="1"/>
          <p:nvPr>
            <p:ph idx="11" type="ftr"/>
          </p:nvPr>
        </p:nvSpPr>
        <p:spPr>
          <a:xfrm>
            <a:off x="3124200" y="4683919"/>
            <a:ext cx="2895600" cy="357300"/>
          </a:xfrm>
          <a:prstGeom prst="rect">
            <a:avLst/>
          </a:prstGeom>
          <a:noFill/>
          <a:ln>
            <a:noFill/>
          </a:ln>
        </p:spPr>
        <p:txBody>
          <a:bodyPr anchorCtr="0" anchor="t" bIns="91425" lIns="91425" spcFirstLastPara="1" rIns="91425" wrap="square" tIns="91425"/>
          <a:lstStyle>
            <a:lvl1pPr indent="0" lvl="0" marL="0" marR="0" rtl="0" algn="ctr">
              <a:spcBef>
                <a:spcPts val="0"/>
              </a:spcBef>
              <a:spcAft>
                <a:spcPts val="0"/>
              </a:spcAft>
              <a:buSzPts val="1400"/>
              <a:buNone/>
              <a:defRPr sz="1400">
                <a:solidFill>
                  <a:schemeClr val="dk1"/>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35" name="Google Shape;35;p5"/>
          <p:cNvSpPr txBox="1"/>
          <p:nvPr>
            <p:ph idx="12" type="sldNum"/>
          </p:nvPr>
        </p:nvSpPr>
        <p:spPr>
          <a:xfrm>
            <a:off x="6553200" y="4683919"/>
            <a:ext cx="2133600" cy="3573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spcAft>
                <a:spcPts val="0"/>
              </a:spcAft>
              <a:buNone/>
              <a:defRPr sz="1400">
                <a:solidFill>
                  <a:schemeClr val="dk1"/>
                </a:solidFill>
                <a:latin typeface="Arial"/>
                <a:ea typeface="Arial"/>
                <a:cs typeface="Arial"/>
                <a:sym typeface="Arial"/>
              </a:defRPr>
            </a:lvl1pPr>
            <a:lvl2pPr indent="0" lvl="1" marL="0" marR="0" rtl="0" algn="r">
              <a:spcBef>
                <a:spcPts val="0"/>
              </a:spcBef>
              <a:spcAft>
                <a:spcPts val="0"/>
              </a:spcAft>
              <a:buNone/>
              <a:defRPr sz="1400">
                <a:solidFill>
                  <a:schemeClr val="dk1"/>
                </a:solidFill>
                <a:latin typeface="Arial"/>
                <a:ea typeface="Arial"/>
                <a:cs typeface="Arial"/>
                <a:sym typeface="Arial"/>
              </a:defRPr>
            </a:lvl2pPr>
            <a:lvl3pPr indent="0" lvl="2" marL="0" marR="0" rtl="0" algn="r">
              <a:spcBef>
                <a:spcPts val="0"/>
              </a:spcBef>
              <a:spcAft>
                <a:spcPts val="0"/>
              </a:spcAft>
              <a:buNone/>
              <a:defRPr sz="1400">
                <a:solidFill>
                  <a:schemeClr val="dk1"/>
                </a:solidFill>
                <a:latin typeface="Arial"/>
                <a:ea typeface="Arial"/>
                <a:cs typeface="Arial"/>
                <a:sym typeface="Arial"/>
              </a:defRPr>
            </a:lvl3pPr>
            <a:lvl4pPr indent="0" lvl="3" marL="0" marR="0" rtl="0" algn="r">
              <a:spcBef>
                <a:spcPts val="0"/>
              </a:spcBef>
              <a:spcAft>
                <a:spcPts val="0"/>
              </a:spcAft>
              <a:buNone/>
              <a:defRPr sz="1400">
                <a:solidFill>
                  <a:schemeClr val="dk1"/>
                </a:solidFill>
                <a:latin typeface="Arial"/>
                <a:ea typeface="Arial"/>
                <a:cs typeface="Arial"/>
                <a:sym typeface="Arial"/>
              </a:defRPr>
            </a:lvl4pPr>
            <a:lvl5pPr indent="0" lvl="4" marL="0" marR="0" rtl="0" algn="r">
              <a:spcBef>
                <a:spcPts val="0"/>
              </a:spcBef>
              <a:spcAft>
                <a:spcPts val="0"/>
              </a:spcAft>
              <a:buNone/>
              <a:defRPr sz="1400">
                <a:solidFill>
                  <a:schemeClr val="dk1"/>
                </a:solidFill>
                <a:latin typeface="Arial"/>
                <a:ea typeface="Arial"/>
                <a:cs typeface="Arial"/>
                <a:sym typeface="Arial"/>
              </a:defRPr>
            </a:lvl5pPr>
            <a:lvl6pPr indent="0" lvl="5" marL="0" marR="0" rtl="0" algn="r">
              <a:spcBef>
                <a:spcPts val="0"/>
              </a:spcBef>
              <a:spcAft>
                <a:spcPts val="0"/>
              </a:spcAft>
              <a:buNone/>
              <a:defRPr sz="1400">
                <a:solidFill>
                  <a:schemeClr val="dk1"/>
                </a:solidFill>
                <a:latin typeface="Arial"/>
                <a:ea typeface="Arial"/>
                <a:cs typeface="Arial"/>
                <a:sym typeface="Arial"/>
              </a:defRPr>
            </a:lvl6pPr>
            <a:lvl7pPr indent="0" lvl="6" marL="0" marR="0" rtl="0" algn="r">
              <a:spcBef>
                <a:spcPts val="0"/>
              </a:spcBef>
              <a:spcAft>
                <a:spcPts val="0"/>
              </a:spcAft>
              <a:buNone/>
              <a:defRPr sz="1400">
                <a:solidFill>
                  <a:schemeClr val="dk1"/>
                </a:solidFill>
                <a:latin typeface="Arial"/>
                <a:ea typeface="Arial"/>
                <a:cs typeface="Arial"/>
                <a:sym typeface="Arial"/>
              </a:defRPr>
            </a:lvl7pPr>
            <a:lvl8pPr indent="0" lvl="7" marL="0" marR="0" rtl="0" algn="r">
              <a:spcBef>
                <a:spcPts val="0"/>
              </a:spcBef>
              <a:spcAft>
                <a:spcPts val="0"/>
              </a:spcAft>
              <a:buNone/>
              <a:defRPr sz="1400">
                <a:solidFill>
                  <a:schemeClr val="dk1"/>
                </a:solidFill>
                <a:latin typeface="Arial"/>
                <a:ea typeface="Arial"/>
                <a:cs typeface="Arial"/>
                <a:sym typeface="Arial"/>
              </a:defRPr>
            </a:lvl8pPr>
            <a:lvl9pPr indent="0" lvl="8" marL="0" marR="0" rtl="0" algn="r">
              <a:spcBef>
                <a:spcPts val="0"/>
              </a:spcBef>
              <a:spcAft>
                <a:spcPts val="0"/>
              </a:spcAft>
              <a:buNone/>
              <a:defRPr sz="14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36" name="Shape 36"/>
        <p:cNvGrpSpPr/>
        <p:nvPr/>
      </p:nvGrpSpPr>
      <p:grpSpPr>
        <a:xfrm>
          <a:off x="0" y="0"/>
          <a:ext cx="0" cy="0"/>
          <a:chOff x="0" y="0"/>
          <a:chExt cx="0" cy="0"/>
        </a:xfrm>
      </p:grpSpPr>
      <p:sp>
        <p:nvSpPr>
          <p:cNvPr id="37" name="Google Shape;37;p6"/>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b="0" i="0" sz="4000" u="none" cap="none" strike="noStrike">
                <a:solidFill>
                  <a:schemeClr val="dk2"/>
                </a:solidFill>
                <a:latin typeface="Arial"/>
                <a:ea typeface="Arial"/>
                <a:cs typeface="Arial"/>
                <a:sym typeface="Arial"/>
              </a:defRPr>
            </a:lvl1pPr>
            <a:lvl2pPr indent="0" lvl="1"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2pPr>
            <a:lvl3pPr indent="0" lvl="2"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3pPr>
            <a:lvl4pPr indent="0" lvl="3"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4pPr>
            <a:lvl5pPr indent="0" lvl="4"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5pPr>
            <a:lvl6pPr indent="0" lvl="5" marL="4572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6pPr>
            <a:lvl7pPr indent="0" lvl="6" marL="9144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7pPr>
            <a:lvl8pPr indent="0" lvl="7" marL="13716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8pPr>
            <a:lvl9pPr indent="0" lvl="8" marL="18288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38" name="Google Shape;38;p6"/>
          <p:cNvSpPr txBox="1"/>
          <p:nvPr>
            <p:ph idx="1" type="body"/>
          </p:nvPr>
        </p:nvSpPr>
        <p:spPr>
          <a:xfrm>
            <a:off x="457200" y="1151335"/>
            <a:ext cx="4040100" cy="479700"/>
          </a:xfrm>
          <a:prstGeom prst="rect">
            <a:avLst/>
          </a:prstGeom>
          <a:noFill/>
          <a:ln>
            <a:noFill/>
          </a:ln>
        </p:spPr>
        <p:txBody>
          <a:bodyPr anchorCtr="0" anchor="b" bIns="91425" lIns="91425" spcFirstLastPara="1" rIns="91425" wrap="square" tIns="91425"/>
          <a:lstStyle>
            <a:lvl1pPr indent="-228600" lvl="0" marL="457200" marR="0" rtl="0" algn="l">
              <a:spcBef>
                <a:spcPts val="480"/>
              </a:spcBef>
              <a:spcAft>
                <a:spcPts val="0"/>
              </a:spcAft>
              <a:buClr>
                <a:schemeClr val="dk1"/>
              </a:buClr>
              <a:buSzPts val="2400"/>
              <a:buFont typeface="Arial"/>
              <a:buNone/>
              <a:defRPr b="1" i="0" sz="2400" u="none" cap="none" strike="noStrike">
                <a:solidFill>
                  <a:schemeClr val="dk1"/>
                </a:solidFill>
                <a:latin typeface="Arial"/>
                <a:ea typeface="Arial"/>
                <a:cs typeface="Arial"/>
                <a:sym typeface="Arial"/>
              </a:defRPr>
            </a:lvl1pPr>
            <a:lvl2pPr indent="-228600" lvl="1" marL="914400" marR="0" rtl="0" algn="l">
              <a:spcBef>
                <a:spcPts val="400"/>
              </a:spcBef>
              <a:spcAft>
                <a:spcPts val="0"/>
              </a:spcAft>
              <a:buClr>
                <a:schemeClr val="dk1"/>
              </a:buClr>
              <a:buSzPts val="2000"/>
              <a:buFont typeface="Arial"/>
              <a:buNone/>
              <a:defRPr b="1" i="0" sz="2000" u="none" cap="none" strike="noStrike">
                <a:solidFill>
                  <a:schemeClr val="dk1"/>
                </a:solidFill>
                <a:latin typeface="Arial"/>
                <a:ea typeface="Arial"/>
                <a:cs typeface="Arial"/>
                <a:sym typeface="Arial"/>
              </a:defRPr>
            </a:lvl2pPr>
            <a:lvl3pPr indent="-228600" lvl="2" marL="1371600" marR="0" rtl="0" algn="l">
              <a:spcBef>
                <a:spcPts val="360"/>
              </a:spcBef>
              <a:spcAft>
                <a:spcPts val="0"/>
              </a:spcAft>
              <a:buClr>
                <a:schemeClr val="dk1"/>
              </a:buClr>
              <a:buSzPts val="1800"/>
              <a:buFont typeface="Arial"/>
              <a:buNone/>
              <a:defRPr b="1" i="0" sz="1800" u="none" cap="none" strike="noStrike">
                <a:solidFill>
                  <a:schemeClr val="dk1"/>
                </a:solidFill>
                <a:latin typeface="Arial"/>
                <a:ea typeface="Arial"/>
                <a:cs typeface="Arial"/>
                <a:sym typeface="Arial"/>
              </a:defRPr>
            </a:lvl3pPr>
            <a:lvl4pPr indent="-228600" lvl="3" marL="1828800" marR="0" rtl="0" algn="l">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4pPr>
            <a:lvl5pPr indent="-228600" lvl="4" marL="2286000" marR="0" rtl="0" algn="l">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5pPr>
            <a:lvl6pPr indent="-228600" lvl="5" marL="2743200" marR="0" rtl="0" algn="l">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6pPr>
            <a:lvl7pPr indent="-228600" lvl="6" marL="3200400" marR="0" rtl="0" algn="l">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7pPr>
            <a:lvl8pPr indent="-228600" lvl="7" marL="3657600" marR="0" rtl="0" algn="l">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8pPr>
            <a:lvl9pPr indent="-228600" lvl="8" marL="4114800" marR="0" rtl="0" algn="l">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9pPr>
          </a:lstStyle>
          <a:p/>
        </p:txBody>
      </p:sp>
      <p:sp>
        <p:nvSpPr>
          <p:cNvPr id="39" name="Google Shape;39;p6"/>
          <p:cNvSpPr txBox="1"/>
          <p:nvPr>
            <p:ph idx="2" type="body"/>
          </p:nvPr>
        </p:nvSpPr>
        <p:spPr>
          <a:xfrm>
            <a:off x="457200" y="1631156"/>
            <a:ext cx="4040100" cy="2963400"/>
          </a:xfrm>
          <a:prstGeom prst="rect">
            <a:avLst/>
          </a:prstGeom>
          <a:noFill/>
          <a:ln>
            <a:noFill/>
          </a:ln>
        </p:spPr>
        <p:txBody>
          <a:bodyPr anchorCtr="0" anchor="t" bIns="91425" lIns="91425" spcFirstLastPara="1" rIns="91425" wrap="square" tIns="91425"/>
          <a:lstStyle>
            <a:lvl1pPr indent="-381000" lvl="0" marL="4572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1pPr>
            <a:lvl2pPr indent="-355600" lvl="1" marL="914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2pPr>
            <a:lvl3pPr indent="-342900" lvl="2" marL="13716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30200" lvl="4" marL="22860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indent="-330200" lvl="5" marL="27432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6pPr>
            <a:lvl7pPr indent="-330200" lvl="6" marL="32004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7pPr>
            <a:lvl8pPr indent="-330200" lvl="7" marL="36576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8pPr>
            <a:lvl9pPr indent="-330200" lvl="8" marL="41148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9pPr>
          </a:lstStyle>
          <a:p/>
        </p:txBody>
      </p:sp>
      <p:sp>
        <p:nvSpPr>
          <p:cNvPr id="40" name="Google Shape;40;p6"/>
          <p:cNvSpPr txBox="1"/>
          <p:nvPr>
            <p:ph idx="3" type="body"/>
          </p:nvPr>
        </p:nvSpPr>
        <p:spPr>
          <a:xfrm>
            <a:off x="4645025" y="1151335"/>
            <a:ext cx="4041900" cy="479700"/>
          </a:xfrm>
          <a:prstGeom prst="rect">
            <a:avLst/>
          </a:prstGeom>
          <a:noFill/>
          <a:ln>
            <a:noFill/>
          </a:ln>
        </p:spPr>
        <p:txBody>
          <a:bodyPr anchorCtr="0" anchor="b" bIns="91425" lIns="91425" spcFirstLastPara="1" rIns="91425" wrap="square" tIns="91425"/>
          <a:lstStyle>
            <a:lvl1pPr indent="-228600" lvl="0" marL="457200" marR="0" rtl="0" algn="l">
              <a:spcBef>
                <a:spcPts val="480"/>
              </a:spcBef>
              <a:spcAft>
                <a:spcPts val="0"/>
              </a:spcAft>
              <a:buClr>
                <a:schemeClr val="dk1"/>
              </a:buClr>
              <a:buSzPts val="2400"/>
              <a:buFont typeface="Arial"/>
              <a:buNone/>
              <a:defRPr b="1" i="0" sz="2400" u="none" cap="none" strike="noStrike">
                <a:solidFill>
                  <a:schemeClr val="dk1"/>
                </a:solidFill>
                <a:latin typeface="Arial"/>
                <a:ea typeface="Arial"/>
                <a:cs typeface="Arial"/>
                <a:sym typeface="Arial"/>
              </a:defRPr>
            </a:lvl1pPr>
            <a:lvl2pPr indent="-228600" lvl="1" marL="914400" marR="0" rtl="0" algn="l">
              <a:spcBef>
                <a:spcPts val="400"/>
              </a:spcBef>
              <a:spcAft>
                <a:spcPts val="0"/>
              </a:spcAft>
              <a:buClr>
                <a:schemeClr val="dk1"/>
              </a:buClr>
              <a:buSzPts val="2000"/>
              <a:buFont typeface="Arial"/>
              <a:buNone/>
              <a:defRPr b="1" i="0" sz="2000" u="none" cap="none" strike="noStrike">
                <a:solidFill>
                  <a:schemeClr val="dk1"/>
                </a:solidFill>
                <a:latin typeface="Arial"/>
                <a:ea typeface="Arial"/>
                <a:cs typeface="Arial"/>
                <a:sym typeface="Arial"/>
              </a:defRPr>
            </a:lvl2pPr>
            <a:lvl3pPr indent="-228600" lvl="2" marL="1371600" marR="0" rtl="0" algn="l">
              <a:spcBef>
                <a:spcPts val="360"/>
              </a:spcBef>
              <a:spcAft>
                <a:spcPts val="0"/>
              </a:spcAft>
              <a:buClr>
                <a:schemeClr val="dk1"/>
              </a:buClr>
              <a:buSzPts val="1800"/>
              <a:buFont typeface="Arial"/>
              <a:buNone/>
              <a:defRPr b="1" i="0" sz="1800" u="none" cap="none" strike="noStrike">
                <a:solidFill>
                  <a:schemeClr val="dk1"/>
                </a:solidFill>
                <a:latin typeface="Arial"/>
                <a:ea typeface="Arial"/>
                <a:cs typeface="Arial"/>
                <a:sym typeface="Arial"/>
              </a:defRPr>
            </a:lvl3pPr>
            <a:lvl4pPr indent="-228600" lvl="3" marL="1828800" marR="0" rtl="0" algn="l">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4pPr>
            <a:lvl5pPr indent="-228600" lvl="4" marL="2286000" marR="0" rtl="0" algn="l">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5pPr>
            <a:lvl6pPr indent="-228600" lvl="5" marL="2743200" marR="0" rtl="0" algn="l">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6pPr>
            <a:lvl7pPr indent="-228600" lvl="6" marL="3200400" marR="0" rtl="0" algn="l">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7pPr>
            <a:lvl8pPr indent="-228600" lvl="7" marL="3657600" marR="0" rtl="0" algn="l">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8pPr>
            <a:lvl9pPr indent="-228600" lvl="8" marL="4114800" marR="0" rtl="0" algn="l">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9pPr>
          </a:lstStyle>
          <a:p/>
        </p:txBody>
      </p:sp>
      <p:sp>
        <p:nvSpPr>
          <p:cNvPr id="41" name="Google Shape;41;p6"/>
          <p:cNvSpPr txBox="1"/>
          <p:nvPr>
            <p:ph idx="4" type="body"/>
          </p:nvPr>
        </p:nvSpPr>
        <p:spPr>
          <a:xfrm>
            <a:off x="4645025" y="1631156"/>
            <a:ext cx="4041900" cy="2963400"/>
          </a:xfrm>
          <a:prstGeom prst="rect">
            <a:avLst/>
          </a:prstGeom>
          <a:noFill/>
          <a:ln>
            <a:noFill/>
          </a:ln>
        </p:spPr>
        <p:txBody>
          <a:bodyPr anchorCtr="0" anchor="t" bIns="91425" lIns="91425" spcFirstLastPara="1" rIns="91425" wrap="square" tIns="91425"/>
          <a:lstStyle>
            <a:lvl1pPr indent="-381000" lvl="0" marL="4572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1pPr>
            <a:lvl2pPr indent="-355600" lvl="1" marL="914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2pPr>
            <a:lvl3pPr indent="-342900" lvl="2" marL="13716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30200" lvl="4" marL="22860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indent="-330200" lvl="5" marL="27432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6pPr>
            <a:lvl7pPr indent="-330200" lvl="6" marL="32004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7pPr>
            <a:lvl8pPr indent="-330200" lvl="7" marL="36576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8pPr>
            <a:lvl9pPr indent="-330200" lvl="8" marL="41148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9pPr>
          </a:lstStyle>
          <a:p/>
        </p:txBody>
      </p:sp>
      <p:sp>
        <p:nvSpPr>
          <p:cNvPr id="42" name="Google Shape;42;p6"/>
          <p:cNvSpPr txBox="1"/>
          <p:nvPr>
            <p:ph idx="10" type="dt"/>
          </p:nvPr>
        </p:nvSpPr>
        <p:spPr>
          <a:xfrm>
            <a:off x="457200" y="4683919"/>
            <a:ext cx="2133600" cy="357300"/>
          </a:xfrm>
          <a:prstGeom prst="rect">
            <a:avLst/>
          </a:prstGeom>
          <a:noFill/>
          <a:ln>
            <a:noFill/>
          </a:ln>
        </p:spPr>
        <p:txBody>
          <a:bodyPr anchorCtr="0" anchor="t" bIns="91425" lIns="91425" spcFirstLastPara="1" rIns="91425" wrap="square" tIns="91425"/>
          <a:lstStyle>
            <a:lvl1pPr indent="0" lvl="0" marL="0" marR="0" rtl="0" algn="l">
              <a:spcBef>
                <a:spcPts val="0"/>
              </a:spcBef>
              <a:spcAft>
                <a:spcPts val="0"/>
              </a:spcAft>
              <a:buSzPts val="1400"/>
              <a:buNone/>
              <a:defRPr sz="1400">
                <a:solidFill>
                  <a:schemeClr val="dk1"/>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3" name="Google Shape;43;p6"/>
          <p:cNvSpPr txBox="1"/>
          <p:nvPr>
            <p:ph idx="11" type="ftr"/>
          </p:nvPr>
        </p:nvSpPr>
        <p:spPr>
          <a:xfrm>
            <a:off x="3124200" y="4683919"/>
            <a:ext cx="2895600" cy="357300"/>
          </a:xfrm>
          <a:prstGeom prst="rect">
            <a:avLst/>
          </a:prstGeom>
          <a:noFill/>
          <a:ln>
            <a:noFill/>
          </a:ln>
        </p:spPr>
        <p:txBody>
          <a:bodyPr anchorCtr="0" anchor="t" bIns="91425" lIns="91425" spcFirstLastPara="1" rIns="91425" wrap="square" tIns="91425"/>
          <a:lstStyle>
            <a:lvl1pPr indent="0" lvl="0" marL="0" marR="0" rtl="0" algn="ctr">
              <a:spcBef>
                <a:spcPts val="0"/>
              </a:spcBef>
              <a:spcAft>
                <a:spcPts val="0"/>
              </a:spcAft>
              <a:buSzPts val="1400"/>
              <a:buNone/>
              <a:defRPr sz="1400">
                <a:solidFill>
                  <a:schemeClr val="dk1"/>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4" name="Google Shape;44;p6"/>
          <p:cNvSpPr txBox="1"/>
          <p:nvPr>
            <p:ph idx="12" type="sldNum"/>
          </p:nvPr>
        </p:nvSpPr>
        <p:spPr>
          <a:xfrm>
            <a:off x="6553200" y="4683919"/>
            <a:ext cx="2133600" cy="3573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spcAft>
                <a:spcPts val="0"/>
              </a:spcAft>
              <a:buNone/>
              <a:defRPr sz="1400">
                <a:solidFill>
                  <a:schemeClr val="dk1"/>
                </a:solidFill>
                <a:latin typeface="Arial"/>
                <a:ea typeface="Arial"/>
                <a:cs typeface="Arial"/>
                <a:sym typeface="Arial"/>
              </a:defRPr>
            </a:lvl1pPr>
            <a:lvl2pPr indent="0" lvl="1" marL="0" marR="0" rtl="0" algn="r">
              <a:spcBef>
                <a:spcPts val="0"/>
              </a:spcBef>
              <a:spcAft>
                <a:spcPts val="0"/>
              </a:spcAft>
              <a:buNone/>
              <a:defRPr sz="1400">
                <a:solidFill>
                  <a:schemeClr val="dk1"/>
                </a:solidFill>
                <a:latin typeface="Arial"/>
                <a:ea typeface="Arial"/>
                <a:cs typeface="Arial"/>
                <a:sym typeface="Arial"/>
              </a:defRPr>
            </a:lvl2pPr>
            <a:lvl3pPr indent="0" lvl="2" marL="0" marR="0" rtl="0" algn="r">
              <a:spcBef>
                <a:spcPts val="0"/>
              </a:spcBef>
              <a:spcAft>
                <a:spcPts val="0"/>
              </a:spcAft>
              <a:buNone/>
              <a:defRPr sz="1400">
                <a:solidFill>
                  <a:schemeClr val="dk1"/>
                </a:solidFill>
                <a:latin typeface="Arial"/>
                <a:ea typeface="Arial"/>
                <a:cs typeface="Arial"/>
                <a:sym typeface="Arial"/>
              </a:defRPr>
            </a:lvl3pPr>
            <a:lvl4pPr indent="0" lvl="3" marL="0" marR="0" rtl="0" algn="r">
              <a:spcBef>
                <a:spcPts val="0"/>
              </a:spcBef>
              <a:spcAft>
                <a:spcPts val="0"/>
              </a:spcAft>
              <a:buNone/>
              <a:defRPr sz="1400">
                <a:solidFill>
                  <a:schemeClr val="dk1"/>
                </a:solidFill>
                <a:latin typeface="Arial"/>
                <a:ea typeface="Arial"/>
                <a:cs typeface="Arial"/>
                <a:sym typeface="Arial"/>
              </a:defRPr>
            </a:lvl4pPr>
            <a:lvl5pPr indent="0" lvl="4" marL="0" marR="0" rtl="0" algn="r">
              <a:spcBef>
                <a:spcPts val="0"/>
              </a:spcBef>
              <a:spcAft>
                <a:spcPts val="0"/>
              </a:spcAft>
              <a:buNone/>
              <a:defRPr sz="1400">
                <a:solidFill>
                  <a:schemeClr val="dk1"/>
                </a:solidFill>
                <a:latin typeface="Arial"/>
                <a:ea typeface="Arial"/>
                <a:cs typeface="Arial"/>
                <a:sym typeface="Arial"/>
              </a:defRPr>
            </a:lvl5pPr>
            <a:lvl6pPr indent="0" lvl="5" marL="0" marR="0" rtl="0" algn="r">
              <a:spcBef>
                <a:spcPts val="0"/>
              </a:spcBef>
              <a:spcAft>
                <a:spcPts val="0"/>
              </a:spcAft>
              <a:buNone/>
              <a:defRPr sz="1400">
                <a:solidFill>
                  <a:schemeClr val="dk1"/>
                </a:solidFill>
                <a:latin typeface="Arial"/>
                <a:ea typeface="Arial"/>
                <a:cs typeface="Arial"/>
                <a:sym typeface="Arial"/>
              </a:defRPr>
            </a:lvl6pPr>
            <a:lvl7pPr indent="0" lvl="6" marL="0" marR="0" rtl="0" algn="r">
              <a:spcBef>
                <a:spcPts val="0"/>
              </a:spcBef>
              <a:spcAft>
                <a:spcPts val="0"/>
              </a:spcAft>
              <a:buNone/>
              <a:defRPr sz="1400">
                <a:solidFill>
                  <a:schemeClr val="dk1"/>
                </a:solidFill>
                <a:latin typeface="Arial"/>
                <a:ea typeface="Arial"/>
                <a:cs typeface="Arial"/>
                <a:sym typeface="Arial"/>
              </a:defRPr>
            </a:lvl7pPr>
            <a:lvl8pPr indent="0" lvl="7" marL="0" marR="0" rtl="0" algn="r">
              <a:spcBef>
                <a:spcPts val="0"/>
              </a:spcBef>
              <a:spcAft>
                <a:spcPts val="0"/>
              </a:spcAft>
              <a:buNone/>
              <a:defRPr sz="1400">
                <a:solidFill>
                  <a:schemeClr val="dk1"/>
                </a:solidFill>
                <a:latin typeface="Arial"/>
                <a:ea typeface="Arial"/>
                <a:cs typeface="Arial"/>
                <a:sym typeface="Arial"/>
              </a:defRPr>
            </a:lvl8pPr>
            <a:lvl9pPr indent="0" lvl="8" marL="0" marR="0" rtl="0" algn="r">
              <a:spcBef>
                <a:spcPts val="0"/>
              </a:spcBef>
              <a:spcAft>
                <a:spcPts val="0"/>
              </a:spcAft>
              <a:buNone/>
              <a:defRPr sz="14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5" name="Shape 45"/>
        <p:cNvGrpSpPr/>
        <p:nvPr/>
      </p:nvGrpSpPr>
      <p:grpSpPr>
        <a:xfrm>
          <a:off x="0" y="0"/>
          <a:ext cx="0" cy="0"/>
          <a:chOff x="0" y="0"/>
          <a:chExt cx="0" cy="0"/>
        </a:xfrm>
      </p:grpSpPr>
      <p:sp>
        <p:nvSpPr>
          <p:cNvPr id="46" name="Google Shape;46;p7"/>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b="0" i="0" sz="4000" u="none" cap="none" strike="noStrike">
                <a:solidFill>
                  <a:schemeClr val="dk2"/>
                </a:solidFill>
                <a:latin typeface="Arial"/>
                <a:ea typeface="Arial"/>
                <a:cs typeface="Arial"/>
                <a:sym typeface="Arial"/>
              </a:defRPr>
            </a:lvl1pPr>
            <a:lvl2pPr indent="0" lvl="1"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2pPr>
            <a:lvl3pPr indent="0" lvl="2"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3pPr>
            <a:lvl4pPr indent="0" lvl="3"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4pPr>
            <a:lvl5pPr indent="0" lvl="4"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5pPr>
            <a:lvl6pPr indent="0" lvl="5" marL="4572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6pPr>
            <a:lvl7pPr indent="0" lvl="6" marL="9144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7pPr>
            <a:lvl8pPr indent="0" lvl="7" marL="13716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8pPr>
            <a:lvl9pPr indent="0" lvl="8" marL="18288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47" name="Google Shape;47;p7"/>
          <p:cNvSpPr txBox="1"/>
          <p:nvPr>
            <p:ph idx="10" type="dt"/>
          </p:nvPr>
        </p:nvSpPr>
        <p:spPr>
          <a:xfrm>
            <a:off x="457200" y="4683919"/>
            <a:ext cx="2133600" cy="357300"/>
          </a:xfrm>
          <a:prstGeom prst="rect">
            <a:avLst/>
          </a:prstGeom>
          <a:noFill/>
          <a:ln>
            <a:noFill/>
          </a:ln>
        </p:spPr>
        <p:txBody>
          <a:bodyPr anchorCtr="0" anchor="t" bIns="91425" lIns="91425" spcFirstLastPara="1" rIns="91425" wrap="square" tIns="91425"/>
          <a:lstStyle>
            <a:lvl1pPr indent="0" lvl="0" marL="0" marR="0" rtl="0" algn="l">
              <a:spcBef>
                <a:spcPts val="0"/>
              </a:spcBef>
              <a:spcAft>
                <a:spcPts val="0"/>
              </a:spcAft>
              <a:buSzPts val="1400"/>
              <a:buNone/>
              <a:defRPr sz="1400">
                <a:solidFill>
                  <a:schemeClr val="dk1"/>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8" name="Google Shape;48;p7"/>
          <p:cNvSpPr txBox="1"/>
          <p:nvPr>
            <p:ph idx="11" type="ftr"/>
          </p:nvPr>
        </p:nvSpPr>
        <p:spPr>
          <a:xfrm>
            <a:off x="3124200" y="4683919"/>
            <a:ext cx="2895600" cy="357300"/>
          </a:xfrm>
          <a:prstGeom prst="rect">
            <a:avLst/>
          </a:prstGeom>
          <a:noFill/>
          <a:ln>
            <a:noFill/>
          </a:ln>
        </p:spPr>
        <p:txBody>
          <a:bodyPr anchorCtr="0" anchor="t" bIns="91425" lIns="91425" spcFirstLastPara="1" rIns="91425" wrap="square" tIns="91425"/>
          <a:lstStyle>
            <a:lvl1pPr indent="0" lvl="0" marL="0" marR="0" rtl="0" algn="ctr">
              <a:spcBef>
                <a:spcPts val="0"/>
              </a:spcBef>
              <a:spcAft>
                <a:spcPts val="0"/>
              </a:spcAft>
              <a:buSzPts val="1400"/>
              <a:buNone/>
              <a:defRPr sz="1400">
                <a:solidFill>
                  <a:schemeClr val="dk1"/>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9" name="Google Shape;49;p7"/>
          <p:cNvSpPr txBox="1"/>
          <p:nvPr>
            <p:ph idx="12" type="sldNum"/>
          </p:nvPr>
        </p:nvSpPr>
        <p:spPr>
          <a:xfrm>
            <a:off x="6553200" y="4683919"/>
            <a:ext cx="2133600" cy="3573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spcAft>
                <a:spcPts val="0"/>
              </a:spcAft>
              <a:buNone/>
              <a:defRPr sz="1400">
                <a:solidFill>
                  <a:schemeClr val="dk1"/>
                </a:solidFill>
                <a:latin typeface="Arial"/>
                <a:ea typeface="Arial"/>
                <a:cs typeface="Arial"/>
                <a:sym typeface="Arial"/>
              </a:defRPr>
            </a:lvl1pPr>
            <a:lvl2pPr indent="0" lvl="1" marL="0" marR="0" rtl="0" algn="r">
              <a:spcBef>
                <a:spcPts val="0"/>
              </a:spcBef>
              <a:spcAft>
                <a:spcPts val="0"/>
              </a:spcAft>
              <a:buNone/>
              <a:defRPr sz="1400">
                <a:solidFill>
                  <a:schemeClr val="dk1"/>
                </a:solidFill>
                <a:latin typeface="Arial"/>
                <a:ea typeface="Arial"/>
                <a:cs typeface="Arial"/>
                <a:sym typeface="Arial"/>
              </a:defRPr>
            </a:lvl2pPr>
            <a:lvl3pPr indent="0" lvl="2" marL="0" marR="0" rtl="0" algn="r">
              <a:spcBef>
                <a:spcPts val="0"/>
              </a:spcBef>
              <a:spcAft>
                <a:spcPts val="0"/>
              </a:spcAft>
              <a:buNone/>
              <a:defRPr sz="1400">
                <a:solidFill>
                  <a:schemeClr val="dk1"/>
                </a:solidFill>
                <a:latin typeface="Arial"/>
                <a:ea typeface="Arial"/>
                <a:cs typeface="Arial"/>
                <a:sym typeface="Arial"/>
              </a:defRPr>
            </a:lvl3pPr>
            <a:lvl4pPr indent="0" lvl="3" marL="0" marR="0" rtl="0" algn="r">
              <a:spcBef>
                <a:spcPts val="0"/>
              </a:spcBef>
              <a:spcAft>
                <a:spcPts val="0"/>
              </a:spcAft>
              <a:buNone/>
              <a:defRPr sz="1400">
                <a:solidFill>
                  <a:schemeClr val="dk1"/>
                </a:solidFill>
                <a:latin typeface="Arial"/>
                <a:ea typeface="Arial"/>
                <a:cs typeface="Arial"/>
                <a:sym typeface="Arial"/>
              </a:defRPr>
            </a:lvl4pPr>
            <a:lvl5pPr indent="0" lvl="4" marL="0" marR="0" rtl="0" algn="r">
              <a:spcBef>
                <a:spcPts val="0"/>
              </a:spcBef>
              <a:spcAft>
                <a:spcPts val="0"/>
              </a:spcAft>
              <a:buNone/>
              <a:defRPr sz="1400">
                <a:solidFill>
                  <a:schemeClr val="dk1"/>
                </a:solidFill>
                <a:latin typeface="Arial"/>
                <a:ea typeface="Arial"/>
                <a:cs typeface="Arial"/>
                <a:sym typeface="Arial"/>
              </a:defRPr>
            </a:lvl5pPr>
            <a:lvl6pPr indent="0" lvl="5" marL="0" marR="0" rtl="0" algn="r">
              <a:spcBef>
                <a:spcPts val="0"/>
              </a:spcBef>
              <a:spcAft>
                <a:spcPts val="0"/>
              </a:spcAft>
              <a:buNone/>
              <a:defRPr sz="1400">
                <a:solidFill>
                  <a:schemeClr val="dk1"/>
                </a:solidFill>
                <a:latin typeface="Arial"/>
                <a:ea typeface="Arial"/>
                <a:cs typeface="Arial"/>
                <a:sym typeface="Arial"/>
              </a:defRPr>
            </a:lvl6pPr>
            <a:lvl7pPr indent="0" lvl="6" marL="0" marR="0" rtl="0" algn="r">
              <a:spcBef>
                <a:spcPts val="0"/>
              </a:spcBef>
              <a:spcAft>
                <a:spcPts val="0"/>
              </a:spcAft>
              <a:buNone/>
              <a:defRPr sz="1400">
                <a:solidFill>
                  <a:schemeClr val="dk1"/>
                </a:solidFill>
                <a:latin typeface="Arial"/>
                <a:ea typeface="Arial"/>
                <a:cs typeface="Arial"/>
                <a:sym typeface="Arial"/>
              </a:defRPr>
            </a:lvl7pPr>
            <a:lvl8pPr indent="0" lvl="7" marL="0" marR="0" rtl="0" algn="r">
              <a:spcBef>
                <a:spcPts val="0"/>
              </a:spcBef>
              <a:spcAft>
                <a:spcPts val="0"/>
              </a:spcAft>
              <a:buNone/>
              <a:defRPr sz="1400">
                <a:solidFill>
                  <a:schemeClr val="dk1"/>
                </a:solidFill>
                <a:latin typeface="Arial"/>
                <a:ea typeface="Arial"/>
                <a:cs typeface="Arial"/>
                <a:sym typeface="Arial"/>
              </a:defRPr>
            </a:lvl8pPr>
            <a:lvl9pPr indent="0" lvl="8" marL="0" marR="0" rtl="0" algn="r">
              <a:spcBef>
                <a:spcPts val="0"/>
              </a:spcBef>
              <a:spcAft>
                <a:spcPts val="0"/>
              </a:spcAft>
              <a:buNone/>
              <a:defRPr sz="14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0" name="Shape 50"/>
        <p:cNvGrpSpPr/>
        <p:nvPr/>
      </p:nvGrpSpPr>
      <p:grpSpPr>
        <a:xfrm>
          <a:off x="0" y="0"/>
          <a:ext cx="0" cy="0"/>
          <a:chOff x="0" y="0"/>
          <a:chExt cx="0" cy="0"/>
        </a:xfrm>
      </p:grpSpPr>
      <p:sp>
        <p:nvSpPr>
          <p:cNvPr id="51" name="Google Shape;51;p8"/>
          <p:cNvSpPr txBox="1"/>
          <p:nvPr>
            <p:ph idx="10" type="dt"/>
          </p:nvPr>
        </p:nvSpPr>
        <p:spPr>
          <a:xfrm>
            <a:off x="457200" y="4683919"/>
            <a:ext cx="2133600" cy="357300"/>
          </a:xfrm>
          <a:prstGeom prst="rect">
            <a:avLst/>
          </a:prstGeom>
          <a:noFill/>
          <a:ln>
            <a:noFill/>
          </a:ln>
        </p:spPr>
        <p:txBody>
          <a:bodyPr anchorCtr="0" anchor="t" bIns="91425" lIns="91425" spcFirstLastPara="1" rIns="91425" wrap="square" tIns="91425"/>
          <a:lstStyle>
            <a:lvl1pPr indent="0" lvl="0" marL="0" marR="0" rtl="0" algn="l">
              <a:spcBef>
                <a:spcPts val="0"/>
              </a:spcBef>
              <a:spcAft>
                <a:spcPts val="0"/>
              </a:spcAft>
              <a:buSzPts val="1400"/>
              <a:buNone/>
              <a:defRPr sz="1400">
                <a:solidFill>
                  <a:schemeClr val="dk1"/>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2" name="Google Shape;52;p8"/>
          <p:cNvSpPr txBox="1"/>
          <p:nvPr>
            <p:ph idx="11" type="ftr"/>
          </p:nvPr>
        </p:nvSpPr>
        <p:spPr>
          <a:xfrm>
            <a:off x="3124200" y="4683919"/>
            <a:ext cx="2895600" cy="357300"/>
          </a:xfrm>
          <a:prstGeom prst="rect">
            <a:avLst/>
          </a:prstGeom>
          <a:noFill/>
          <a:ln>
            <a:noFill/>
          </a:ln>
        </p:spPr>
        <p:txBody>
          <a:bodyPr anchorCtr="0" anchor="t" bIns="91425" lIns="91425" spcFirstLastPara="1" rIns="91425" wrap="square" tIns="91425"/>
          <a:lstStyle>
            <a:lvl1pPr indent="0" lvl="0" marL="0" marR="0" rtl="0" algn="ctr">
              <a:spcBef>
                <a:spcPts val="0"/>
              </a:spcBef>
              <a:spcAft>
                <a:spcPts val="0"/>
              </a:spcAft>
              <a:buSzPts val="1400"/>
              <a:buNone/>
              <a:defRPr sz="1400">
                <a:solidFill>
                  <a:schemeClr val="dk1"/>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3" name="Google Shape;53;p8"/>
          <p:cNvSpPr txBox="1"/>
          <p:nvPr>
            <p:ph idx="12" type="sldNum"/>
          </p:nvPr>
        </p:nvSpPr>
        <p:spPr>
          <a:xfrm>
            <a:off x="6553200" y="4683919"/>
            <a:ext cx="2133600" cy="3573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spcAft>
                <a:spcPts val="0"/>
              </a:spcAft>
              <a:buNone/>
              <a:defRPr sz="1400">
                <a:solidFill>
                  <a:schemeClr val="dk1"/>
                </a:solidFill>
                <a:latin typeface="Arial"/>
                <a:ea typeface="Arial"/>
                <a:cs typeface="Arial"/>
                <a:sym typeface="Arial"/>
              </a:defRPr>
            </a:lvl1pPr>
            <a:lvl2pPr indent="0" lvl="1" marL="0" marR="0" rtl="0" algn="r">
              <a:spcBef>
                <a:spcPts val="0"/>
              </a:spcBef>
              <a:spcAft>
                <a:spcPts val="0"/>
              </a:spcAft>
              <a:buNone/>
              <a:defRPr sz="1400">
                <a:solidFill>
                  <a:schemeClr val="dk1"/>
                </a:solidFill>
                <a:latin typeface="Arial"/>
                <a:ea typeface="Arial"/>
                <a:cs typeface="Arial"/>
                <a:sym typeface="Arial"/>
              </a:defRPr>
            </a:lvl2pPr>
            <a:lvl3pPr indent="0" lvl="2" marL="0" marR="0" rtl="0" algn="r">
              <a:spcBef>
                <a:spcPts val="0"/>
              </a:spcBef>
              <a:spcAft>
                <a:spcPts val="0"/>
              </a:spcAft>
              <a:buNone/>
              <a:defRPr sz="1400">
                <a:solidFill>
                  <a:schemeClr val="dk1"/>
                </a:solidFill>
                <a:latin typeface="Arial"/>
                <a:ea typeface="Arial"/>
                <a:cs typeface="Arial"/>
                <a:sym typeface="Arial"/>
              </a:defRPr>
            </a:lvl3pPr>
            <a:lvl4pPr indent="0" lvl="3" marL="0" marR="0" rtl="0" algn="r">
              <a:spcBef>
                <a:spcPts val="0"/>
              </a:spcBef>
              <a:spcAft>
                <a:spcPts val="0"/>
              </a:spcAft>
              <a:buNone/>
              <a:defRPr sz="1400">
                <a:solidFill>
                  <a:schemeClr val="dk1"/>
                </a:solidFill>
                <a:latin typeface="Arial"/>
                <a:ea typeface="Arial"/>
                <a:cs typeface="Arial"/>
                <a:sym typeface="Arial"/>
              </a:defRPr>
            </a:lvl4pPr>
            <a:lvl5pPr indent="0" lvl="4" marL="0" marR="0" rtl="0" algn="r">
              <a:spcBef>
                <a:spcPts val="0"/>
              </a:spcBef>
              <a:spcAft>
                <a:spcPts val="0"/>
              </a:spcAft>
              <a:buNone/>
              <a:defRPr sz="1400">
                <a:solidFill>
                  <a:schemeClr val="dk1"/>
                </a:solidFill>
                <a:latin typeface="Arial"/>
                <a:ea typeface="Arial"/>
                <a:cs typeface="Arial"/>
                <a:sym typeface="Arial"/>
              </a:defRPr>
            </a:lvl5pPr>
            <a:lvl6pPr indent="0" lvl="5" marL="0" marR="0" rtl="0" algn="r">
              <a:spcBef>
                <a:spcPts val="0"/>
              </a:spcBef>
              <a:spcAft>
                <a:spcPts val="0"/>
              </a:spcAft>
              <a:buNone/>
              <a:defRPr sz="1400">
                <a:solidFill>
                  <a:schemeClr val="dk1"/>
                </a:solidFill>
                <a:latin typeface="Arial"/>
                <a:ea typeface="Arial"/>
                <a:cs typeface="Arial"/>
                <a:sym typeface="Arial"/>
              </a:defRPr>
            </a:lvl6pPr>
            <a:lvl7pPr indent="0" lvl="6" marL="0" marR="0" rtl="0" algn="r">
              <a:spcBef>
                <a:spcPts val="0"/>
              </a:spcBef>
              <a:spcAft>
                <a:spcPts val="0"/>
              </a:spcAft>
              <a:buNone/>
              <a:defRPr sz="1400">
                <a:solidFill>
                  <a:schemeClr val="dk1"/>
                </a:solidFill>
                <a:latin typeface="Arial"/>
                <a:ea typeface="Arial"/>
                <a:cs typeface="Arial"/>
                <a:sym typeface="Arial"/>
              </a:defRPr>
            </a:lvl7pPr>
            <a:lvl8pPr indent="0" lvl="7" marL="0" marR="0" rtl="0" algn="r">
              <a:spcBef>
                <a:spcPts val="0"/>
              </a:spcBef>
              <a:spcAft>
                <a:spcPts val="0"/>
              </a:spcAft>
              <a:buNone/>
              <a:defRPr sz="1400">
                <a:solidFill>
                  <a:schemeClr val="dk1"/>
                </a:solidFill>
                <a:latin typeface="Arial"/>
                <a:ea typeface="Arial"/>
                <a:cs typeface="Arial"/>
                <a:sym typeface="Arial"/>
              </a:defRPr>
            </a:lvl8pPr>
            <a:lvl9pPr indent="0" lvl="8" marL="0" marR="0" rtl="0" algn="r">
              <a:spcBef>
                <a:spcPts val="0"/>
              </a:spcBef>
              <a:spcAft>
                <a:spcPts val="0"/>
              </a:spcAft>
              <a:buNone/>
              <a:defRPr sz="14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457200" y="204788"/>
            <a:ext cx="3008400" cy="871500"/>
          </a:xfrm>
          <a:prstGeom prst="rect">
            <a:avLst/>
          </a:prstGeom>
          <a:noFill/>
          <a:ln>
            <a:noFill/>
          </a:ln>
        </p:spPr>
        <p:txBody>
          <a:bodyPr anchorCtr="0" anchor="b" bIns="91425" lIns="91425" spcFirstLastPara="1" rIns="91425" wrap="square" tIns="91425"/>
          <a:lstStyle>
            <a:lvl1pPr indent="0" lvl="0" marL="0" marR="0" rtl="0" algn="l">
              <a:spcBef>
                <a:spcPts val="0"/>
              </a:spcBef>
              <a:spcAft>
                <a:spcPts val="0"/>
              </a:spcAft>
              <a:buSzPts val="1400"/>
              <a:buNone/>
              <a:defRPr b="1" i="0" sz="2000" u="none" cap="none" strike="noStrike">
                <a:solidFill>
                  <a:schemeClr val="dk2"/>
                </a:solidFill>
                <a:latin typeface="Arial"/>
                <a:ea typeface="Arial"/>
                <a:cs typeface="Arial"/>
                <a:sym typeface="Arial"/>
              </a:defRPr>
            </a:lvl1pPr>
            <a:lvl2pPr indent="0" lvl="1"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2pPr>
            <a:lvl3pPr indent="0" lvl="2"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3pPr>
            <a:lvl4pPr indent="0" lvl="3"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4pPr>
            <a:lvl5pPr indent="0" lvl="4"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5pPr>
            <a:lvl6pPr indent="0" lvl="5" marL="4572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6pPr>
            <a:lvl7pPr indent="0" lvl="6" marL="9144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7pPr>
            <a:lvl8pPr indent="0" lvl="7" marL="13716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8pPr>
            <a:lvl9pPr indent="0" lvl="8" marL="18288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56" name="Google Shape;56;p9"/>
          <p:cNvSpPr txBox="1"/>
          <p:nvPr>
            <p:ph idx="1" type="body"/>
          </p:nvPr>
        </p:nvSpPr>
        <p:spPr>
          <a:xfrm>
            <a:off x="3575050" y="204788"/>
            <a:ext cx="5111700" cy="4389900"/>
          </a:xfrm>
          <a:prstGeom prst="rect">
            <a:avLst/>
          </a:prstGeom>
          <a:noFill/>
          <a:ln>
            <a:noFill/>
          </a:ln>
        </p:spPr>
        <p:txBody>
          <a:bodyPr anchorCtr="0" anchor="t" bIns="91425" lIns="91425" spcFirstLastPara="1" rIns="91425" wrap="square" tIns="91425"/>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57" name="Google Shape;57;p9"/>
          <p:cNvSpPr txBox="1"/>
          <p:nvPr>
            <p:ph idx="2" type="body"/>
          </p:nvPr>
        </p:nvSpPr>
        <p:spPr>
          <a:xfrm>
            <a:off x="457200" y="1076325"/>
            <a:ext cx="3008400" cy="3518400"/>
          </a:xfrm>
          <a:prstGeom prst="rect">
            <a:avLst/>
          </a:prstGeom>
          <a:noFill/>
          <a:ln>
            <a:noFill/>
          </a:ln>
        </p:spPr>
        <p:txBody>
          <a:bodyPr anchorCtr="0" anchor="t" bIns="91425" lIns="91425" spcFirstLastPara="1" rIns="91425" wrap="square" tIns="91425"/>
          <a:lstStyle>
            <a:lvl1pPr indent="-228600" lvl="0" marL="457200" marR="0" rtl="0" algn="l">
              <a:spcBef>
                <a:spcPts val="28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1pPr>
            <a:lvl2pPr indent="-228600" lvl="1" marL="914400" marR="0" rtl="0" algn="l">
              <a:spcBef>
                <a:spcPts val="24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2pPr>
            <a:lvl3pPr indent="-228600" lvl="2" marL="1371600" marR="0" rtl="0" algn="l">
              <a:spcBef>
                <a:spcPts val="20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3pPr>
            <a:lvl4pPr indent="-228600" lvl="3" marL="1828800" marR="0" rtl="0" algn="l">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4pPr>
            <a:lvl5pPr indent="-228600" lvl="4" marL="2286000" marR="0" rtl="0" algn="l">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5pPr>
            <a:lvl6pPr indent="-228600" lvl="5" marL="2743200" marR="0" rtl="0" algn="l">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6pPr>
            <a:lvl7pPr indent="-228600" lvl="6" marL="3200400" marR="0" rtl="0" algn="l">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7pPr>
            <a:lvl8pPr indent="-228600" lvl="7" marL="3657600" marR="0" rtl="0" algn="l">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8pPr>
            <a:lvl9pPr indent="-228600" lvl="8" marL="4114800" marR="0" rtl="0" algn="l">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9pPr>
          </a:lstStyle>
          <a:p/>
        </p:txBody>
      </p:sp>
      <p:sp>
        <p:nvSpPr>
          <p:cNvPr id="58" name="Google Shape;58;p9"/>
          <p:cNvSpPr txBox="1"/>
          <p:nvPr>
            <p:ph idx="10" type="dt"/>
          </p:nvPr>
        </p:nvSpPr>
        <p:spPr>
          <a:xfrm>
            <a:off x="457200" y="4683919"/>
            <a:ext cx="2133600" cy="357300"/>
          </a:xfrm>
          <a:prstGeom prst="rect">
            <a:avLst/>
          </a:prstGeom>
          <a:noFill/>
          <a:ln>
            <a:noFill/>
          </a:ln>
        </p:spPr>
        <p:txBody>
          <a:bodyPr anchorCtr="0" anchor="t" bIns="91425" lIns="91425" spcFirstLastPara="1" rIns="91425" wrap="square" tIns="91425"/>
          <a:lstStyle>
            <a:lvl1pPr indent="0" lvl="0" marL="0" marR="0" rtl="0" algn="l">
              <a:spcBef>
                <a:spcPts val="0"/>
              </a:spcBef>
              <a:spcAft>
                <a:spcPts val="0"/>
              </a:spcAft>
              <a:buSzPts val="1400"/>
              <a:buNone/>
              <a:defRPr sz="1400">
                <a:solidFill>
                  <a:schemeClr val="dk1"/>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9" name="Google Shape;59;p9"/>
          <p:cNvSpPr txBox="1"/>
          <p:nvPr>
            <p:ph idx="11" type="ftr"/>
          </p:nvPr>
        </p:nvSpPr>
        <p:spPr>
          <a:xfrm>
            <a:off x="3124200" y="4683919"/>
            <a:ext cx="2895600" cy="357300"/>
          </a:xfrm>
          <a:prstGeom prst="rect">
            <a:avLst/>
          </a:prstGeom>
          <a:noFill/>
          <a:ln>
            <a:noFill/>
          </a:ln>
        </p:spPr>
        <p:txBody>
          <a:bodyPr anchorCtr="0" anchor="t" bIns="91425" lIns="91425" spcFirstLastPara="1" rIns="91425" wrap="square" tIns="91425"/>
          <a:lstStyle>
            <a:lvl1pPr indent="0" lvl="0" marL="0" marR="0" rtl="0" algn="ctr">
              <a:spcBef>
                <a:spcPts val="0"/>
              </a:spcBef>
              <a:spcAft>
                <a:spcPts val="0"/>
              </a:spcAft>
              <a:buSzPts val="1400"/>
              <a:buNone/>
              <a:defRPr sz="1400">
                <a:solidFill>
                  <a:schemeClr val="dk1"/>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60" name="Google Shape;60;p9"/>
          <p:cNvSpPr txBox="1"/>
          <p:nvPr>
            <p:ph idx="12" type="sldNum"/>
          </p:nvPr>
        </p:nvSpPr>
        <p:spPr>
          <a:xfrm>
            <a:off x="6553200" y="4683919"/>
            <a:ext cx="2133600" cy="3573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spcAft>
                <a:spcPts val="0"/>
              </a:spcAft>
              <a:buNone/>
              <a:defRPr sz="1400">
                <a:solidFill>
                  <a:schemeClr val="dk1"/>
                </a:solidFill>
                <a:latin typeface="Arial"/>
                <a:ea typeface="Arial"/>
                <a:cs typeface="Arial"/>
                <a:sym typeface="Arial"/>
              </a:defRPr>
            </a:lvl1pPr>
            <a:lvl2pPr indent="0" lvl="1" marL="0" marR="0" rtl="0" algn="r">
              <a:spcBef>
                <a:spcPts val="0"/>
              </a:spcBef>
              <a:spcAft>
                <a:spcPts val="0"/>
              </a:spcAft>
              <a:buNone/>
              <a:defRPr sz="1400">
                <a:solidFill>
                  <a:schemeClr val="dk1"/>
                </a:solidFill>
                <a:latin typeface="Arial"/>
                <a:ea typeface="Arial"/>
                <a:cs typeface="Arial"/>
                <a:sym typeface="Arial"/>
              </a:defRPr>
            </a:lvl2pPr>
            <a:lvl3pPr indent="0" lvl="2" marL="0" marR="0" rtl="0" algn="r">
              <a:spcBef>
                <a:spcPts val="0"/>
              </a:spcBef>
              <a:spcAft>
                <a:spcPts val="0"/>
              </a:spcAft>
              <a:buNone/>
              <a:defRPr sz="1400">
                <a:solidFill>
                  <a:schemeClr val="dk1"/>
                </a:solidFill>
                <a:latin typeface="Arial"/>
                <a:ea typeface="Arial"/>
                <a:cs typeface="Arial"/>
                <a:sym typeface="Arial"/>
              </a:defRPr>
            </a:lvl3pPr>
            <a:lvl4pPr indent="0" lvl="3" marL="0" marR="0" rtl="0" algn="r">
              <a:spcBef>
                <a:spcPts val="0"/>
              </a:spcBef>
              <a:spcAft>
                <a:spcPts val="0"/>
              </a:spcAft>
              <a:buNone/>
              <a:defRPr sz="1400">
                <a:solidFill>
                  <a:schemeClr val="dk1"/>
                </a:solidFill>
                <a:latin typeface="Arial"/>
                <a:ea typeface="Arial"/>
                <a:cs typeface="Arial"/>
                <a:sym typeface="Arial"/>
              </a:defRPr>
            </a:lvl4pPr>
            <a:lvl5pPr indent="0" lvl="4" marL="0" marR="0" rtl="0" algn="r">
              <a:spcBef>
                <a:spcPts val="0"/>
              </a:spcBef>
              <a:spcAft>
                <a:spcPts val="0"/>
              </a:spcAft>
              <a:buNone/>
              <a:defRPr sz="1400">
                <a:solidFill>
                  <a:schemeClr val="dk1"/>
                </a:solidFill>
                <a:latin typeface="Arial"/>
                <a:ea typeface="Arial"/>
                <a:cs typeface="Arial"/>
                <a:sym typeface="Arial"/>
              </a:defRPr>
            </a:lvl5pPr>
            <a:lvl6pPr indent="0" lvl="5" marL="0" marR="0" rtl="0" algn="r">
              <a:spcBef>
                <a:spcPts val="0"/>
              </a:spcBef>
              <a:spcAft>
                <a:spcPts val="0"/>
              </a:spcAft>
              <a:buNone/>
              <a:defRPr sz="1400">
                <a:solidFill>
                  <a:schemeClr val="dk1"/>
                </a:solidFill>
                <a:latin typeface="Arial"/>
                <a:ea typeface="Arial"/>
                <a:cs typeface="Arial"/>
                <a:sym typeface="Arial"/>
              </a:defRPr>
            </a:lvl6pPr>
            <a:lvl7pPr indent="0" lvl="6" marL="0" marR="0" rtl="0" algn="r">
              <a:spcBef>
                <a:spcPts val="0"/>
              </a:spcBef>
              <a:spcAft>
                <a:spcPts val="0"/>
              </a:spcAft>
              <a:buNone/>
              <a:defRPr sz="1400">
                <a:solidFill>
                  <a:schemeClr val="dk1"/>
                </a:solidFill>
                <a:latin typeface="Arial"/>
                <a:ea typeface="Arial"/>
                <a:cs typeface="Arial"/>
                <a:sym typeface="Arial"/>
              </a:defRPr>
            </a:lvl7pPr>
            <a:lvl8pPr indent="0" lvl="7" marL="0" marR="0" rtl="0" algn="r">
              <a:spcBef>
                <a:spcPts val="0"/>
              </a:spcBef>
              <a:spcAft>
                <a:spcPts val="0"/>
              </a:spcAft>
              <a:buNone/>
              <a:defRPr sz="1400">
                <a:solidFill>
                  <a:schemeClr val="dk1"/>
                </a:solidFill>
                <a:latin typeface="Arial"/>
                <a:ea typeface="Arial"/>
                <a:cs typeface="Arial"/>
                <a:sym typeface="Arial"/>
              </a:defRPr>
            </a:lvl8pPr>
            <a:lvl9pPr indent="0" lvl="8" marL="0" marR="0" rtl="0" algn="r">
              <a:spcBef>
                <a:spcPts val="0"/>
              </a:spcBef>
              <a:spcAft>
                <a:spcPts val="0"/>
              </a:spcAft>
              <a:buNone/>
              <a:defRPr sz="14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1792288" y="3600450"/>
            <a:ext cx="5486400" cy="425100"/>
          </a:xfrm>
          <a:prstGeom prst="rect">
            <a:avLst/>
          </a:prstGeom>
          <a:noFill/>
          <a:ln>
            <a:noFill/>
          </a:ln>
        </p:spPr>
        <p:txBody>
          <a:bodyPr anchorCtr="0" anchor="b" bIns="91425" lIns="91425" spcFirstLastPara="1" rIns="91425" wrap="square" tIns="91425"/>
          <a:lstStyle>
            <a:lvl1pPr indent="0" lvl="0" marL="0" marR="0" rtl="0" algn="l">
              <a:spcBef>
                <a:spcPts val="0"/>
              </a:spcBef>
              <a:spcAft>
                <a:spcPts val="0"/>
              </a:spcAft>
              <a:buSzPts val="1400"/>
              <a:buNone/>
              <a:defRPr b="1" i="0" sz="2000" u="none" cap="none" strike="noStrike">
                <a:solidFill>
                  <a:schemeClr val="dk2"/>
                </a:solidFill>
                <a:latin typeface="Arial"/>
                <a:ea typeface="Arial"/>
                <a:cs typeface="Arial"/>
                <a:sym typeface="Arial"/>
              </a:defRPr>
            </a:lvl1pPr>
            <a:lvl2pPr indent="0" lvl="1"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2pPr>
            <a:lvl3pPr indent="0" lvl="2"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3pPr>
            <a:lvl4pPr indent="0" lvl="3"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4pPr>
            <a:lvl5pPr indent="0" lvl="4"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5pPr>
            <a:lvl6pPr indent="0" lvl="5" marL="4572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6pPr>
            <a:lvl7pPr indent="0" lvl="6" marL="9144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7pPr>
            <a:lvl8pPr indent="0" lvl="7" marL="13716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8pPr>
            <a:lvl9pPr indent="0" lvl="8" marL="18288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63" name="Google Shape;63;p10"/>
          <p:cNvSpPr/>
          <p:nvPr>
            <p:ph idx="2" type="pic"/>
          </p:nvPr>
        </p:nvSpPr>
        <p:spPr>
          <a:xfrm>
            <a:off x="1792288" y="459581"/>
            <a:ext cx="5486400" cy="3086100"/>
          </a:xfrm>
          <a:prstGeom prst="rect">
            <a:avLst/>
          </a:prstGeom>
          <a:noFill/>
          <a:ln>
            <a:noFill/>
          </a:ln>
        </p:spPr>
        <p:txBody>
          <a:bodyPr anchorCtr="0" anchor="t" bIns="91425" lIns="91425" spcFirstLastPara="1" rIns="91425" wrap="square" tIns="91425"/>
          <a:lstStyle>
            <a:lvl1pPr indent="0" lvl="0" marL="0" marR="0" rtl="0" algn="l">
              <a:spcBef>
                <a:spcPts val="640"/>
              </a:spcBef>
              <a:spcAft>
                <a:spcPts val="0"/>
              </a:spcAft>
              <a:buClr>
                <a:schemeClr val="dk1"/>
              </a:buClr>
              <a:buSzPts val="3200"/>
              <a:buFont typeface="Arial"/>
              <a:buNone/>
              <a:defRPr b="0" i="0" sz="3200" u="none" cap="none" strike="noStrike">
                <a:solidFill>
                  <a:schemeClr val="dk1"/>
                </a:solidFill>
                <a:latin typeface="Arial"/>
                <a:ea typeface="Arial"/>
                <a:cs typeface="Arial"/>
                <a:sym typeface="Arial"/>
              </a:defRPr>
            </a:lvl1pPr>
            <a:lvl2pPr indent="0" lvl="1" marL="457200" marR="0" rtl="0" algn="l">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indent="0" lvl="2" marL="914400" marR="0" rtl="0" algn="l">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indent="0" lvl="3" marL="1371600"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indent="0" lvl="4" marL="1828800"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indent="0" lvl="5" marL="2286000"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indent="0" lvl="6" marL="2743200"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indent="0" lvl="7" marL="3200400"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indent="0" lvl="8" marL="3657600"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64" name="Google Shape;64;p10"/>
          <p:cNvSpPr txBox="1"/>
          <p:nvPr>
            <p:ph idx="1" type="body"/>
          </p:nvPr>
        </p:nvSpPr>
        <p:spPr>
          <a:xfrm>
            <a:off x="1792288" y="4025503"/>
            <a:ext cx="5486400" cy="603600"/>
          </a:xfrm>
          <a:prstGeom prst="rect">
            <a:avLst/>
          </a:prstGeom>
          <a:noFill/>
          <a:ln>
            <a:noFill/>
          </a:ln>
        </p:spPr>
        <p:txBody>
          <a:bodyPr anchorCtr="0" anchor="t" bIns="91425" lIns="91425" spcFirstLastPara="1" rIns="91425" wrap="square" tIns="91425"/>
          <a:lstStyle>
            <a:lvl1pPr indent="-228600" lvl="0" marL="457200" marR="0" rtl="0" algn="l">
              <a:spcBef>
                <a:spcPts val="28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1pPr>
            <a:lvl2pPr indent="-228600" lvl="1" marL="914400" marR="0" rtl="0" algn="l">
              <a:spcBef>
                <a:spcPts val="24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2pPr>
            <a:lvl3pPr indent="-228600" lvl="2" marL="1371600" marR="0" rtl="0" algn="l">
              <a:spcBef>
                <a:spcPts val="20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3pPr>
            <a:lvl4pPr indent="-228600" lvl="3" marL="1828800" marR="0" rtl="0" algn="l">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4pPr>
            <a:lvl5pPr indent="-228600" lvl="4" marL="2286000" marR="0" rtl="0" algn="l">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5pPr>
            <a:lvl6pPr indent="-228600" lvl="5" marL="2743200" marR="0" rtl="0" algn="l">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6pPr>
            <a:lvl7pPr indent="-228600" lvl="6" marL="3200400" marR="0" rtl="0" algn="l">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7pPr>
            <a:lvl8pPr indent="-228600" lvl="7" marL="3657600" marR="0" rtl="0" algn="l">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8pPr>
            <a:lvl9pPr indent="-228600" lvl="8" marL="4114800" marR="0" rtl="0" algn="l">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9pPr>
          </a:lstStyle>
          <a:p/>
        </p:txBody>
      </p:sp>
      <p:sp>
        <p:nvSpPr>
          <p:cNvPr id="65" name="Google Shape;65;p10"/>
          <p:cNvSpPr txBox="1"/>
          <p:nvPr>
            <p:ph idx="10" type="dt"/>
          </p:nvPr>
        </p:nvSpPr>
        <p:spPr>
          <a:xfrm>
            <a:off x="457200" y="4683919"/>
            <a:ext cx="2133600" cy="357300"/>
          </a:xfrm>
          <a:prstGeom prst="rect">
            <a:avLst/>
          </a:prstGeom>
          <a:noFill/>
          <a:ln>
            <a:noFill/>
          </a:ln>
        </p:spPr>
        <p:txBody>
          <a:bodyPr anchorCtr="0" anchor="t" bIns="91425" lIns="91425" spcFirstLastPara="1" rIns="91425" wrap="square" tIns="91425"/>
          <a:lstStyle>
            <a:lvl1pPr indent="0" lvl="0" marL="0" marR="0" rtl="0" algn="l">
              <a:spcBef>
                <a:spcPts val="0"/>
              </a:spcBef>
              <a:spcAft>
                <a:spcPts val="0"/>
              </a:spcAft>
              <a:buSzPts val="1400"/>
              <a:buNone/>
              <a:defRPr sz="1400">
                <a:solidFill>
                  <a:schemeClr val="dk1"/>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66" name="Google Shape;66;p10"/>
          <p:cNvSpPr txBox="1"/>
          <p:nvPr>
            <p:ph idx="11" type="ftr"/>
          </p:nvPr>
        </p:nvSpPr>
        <p:spPr>
          <a:xfrm>
            <a:off x="3124200" y="4683919"/>
            <a:ext cx="2895600" cy="357300"/>
          </a:xfrm>
          <a:prstGeom prst="rect">
            <a:avLst/>
          </a:prstGeom>
          <a:noFill/>
          <a:ln>
            <a:noFill/>
          </a:ln>
        </p:spPr>
        <p:txBody>
          <a:bodyPr anchorCtr="0" anchor="t" bIns="91425" lIns="91425" spcFirstLastPara="1" rIns="91425" wrap="square" tIns="91425"/>
          <a:lstStyle>
            <a:lvl1pPr indent="0" lvl="0" marL="0" marR="0" rtl="0" algn="ctr">
              <a:spcBef>
                <a:spcPts val="0"/>
              </a:spcBef>
              <a:spcAft>
                <a:spcPts val="0"/>
              </a:spcAft>
              <a:buSzPts val="1400"/>
              <a:buNone/>
              <a:defRPr sz="1400">
                <a:solidFill>
                  <a:schemeClr val="dk1"/>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67" name="Google Shape;67;p10"/>
          <p:cNvSpPr txBox="1"/>
          <p:nvPr>
            <p:ph idx="12" type="sldNum"/>
          </p:nvPr>
        </p:nvSpPr>
        <p:spPr>
          <a:xfrm>
            <a:off x="6553200" y="4683919"/>
            <a:ext cx="2133600" cy="3573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spcAft>
                <a:spcPts val="0"/>
              </a:spcAft>
              <a:buNone/>
              <a:defRPr sz="1400">
                <a:solidFill>
                  <a:schemeClr val="dk1"/>
                </a:solidFill>
                <a:latin typeface="Arial"/>
                <a:ea typeface="Arial"/>
                <a:cs typeface="Arial"/>
                <a:sym typeface="Arial"/>
              </a:defRPr>
            </a:lvl1pPr>
            <a:lvl2pPr indent="0" lvl="1" marL="0" marR="0" rtl="0" algn="r">
              <a:spcBef>
                <a:spcPts val="0"/>
              </a:spcBef>
              <a:spcAft>
                <a:spcPts val="0"/>
              </a:spcAft>
              <a:buNone/>
              <a:defRPr sz="1400">
                <a:solidFill>
                  <a:schemeClr val="dk1"/>
                </a:solidFill>
                <a:latin typeface="Arial"/>
                <a:ea typeface="Arial"/>
                <a:cs typeface="Arial"/>
                <a:sym typeface="Arial"/>
              </a:defRPr>
            </a:lvl2pPr>
            <a:lvl3pPr indent="0" lvl="2" marL="0" marR="0" rtl="0" algn="r">
              <a:spcBef>
                <a:spcPts val="0"/>
              </a:spcBef>
              <a:spcAft>
                <a:spcPts val="0"/>
              </a:spcAft>
              <a:buNone/>
              <a:defRPr sz="1400">
                <a:solidFill>
                  <a:schemeClr val="dk1"/>
                </a:solidFill>
                <a:latin typeface="Arial"/>
                <a:ea typeface="Arial"/>
                <a:cs typeface="Arial"/>
                <a:sym typeface="Arial"/>
              </a:defRPr>
            </a:lvl3pPr>
            <a:lvl4pPr indent="0" lvl="3" marL="0" marR="0" rtl="0" algn="r">
              <a:spcBef>
                <a:spcPts val="0"/>
              </a:spcBef>
              <a:spcAft>
                <a:spcPts val="0"/>
              </a:spcAft>
              <a:buNone/>
              <a:defRPr sz="1400">
                <a:solidFill>
                  <a:schemeClr val="dk1"/>
                </a:solidFill>
                <a:latin typeface="Arial"/>
                <a:ea typeface="Arial"/>
                <a:cs typeface="Arial"/>
                <a:sym typeface="Arial"/>
              </a:defRPr>
            </a:lvl4pPr>
            <a:lvl5pPr indent="0" lvl="4" marL="0" marR="0" rtl="0" algn="r">
              <a:spcBef>
                <a:spcPts val="0"/>
              </a:spcBef>
              <a:spcAft>
                <a:spcPts val="0"/>
              </a:spcAft>
              <a:buNone/>
              <a:defRPr sz="1400">
                <a:solidFill>
                  <a:schemeClr val="dk1"/>
                </a:solidFill>
                <a:latin typeface="Arial"/>
                <a:ea typeface="Arial"/>
                <a:cs typeface="Arial"/>
                <a:sym typeface="Arial"/>
              </a:defRPr>
            </a:lvl5pPr>
            <a:lvl6pPr indent="0" lvl="5" marL="0" marR="0" rtl="0" algn="r">
              <a:spcBef>
                <a:spcPts val="0"/>
              </a:spcBef>
              <a:spcAft>
                <a:spcPts val="0"/>
              </a:spcAft>
              <a:buNone/>
              <a:defRPr sz="1400">
                <a:solidFill>
                  <a:schemeClr val="dk1"/>
                </a:solidFill>
                <a:latin typeface="Arial"/>
                <a:ea typeface="Arial"/>
                <a:cs typeface="Arial"/>
                <a:sym typeface="Arial"/>
              </a:defRPr>
            </a:lvl6pPr>
            <a:lvl7pPr indent="0" lvl="6" marL="0" marR="0" rtl="0" algn="r">
              <a:spcBef>
                <a:spcPts val="0"/>
              </a:spcBef>
              <a:spcAft>
                <a:spcPts val="0"/>
              </a:spcAft>
              <a:buNone/>
              <a:defRPr sz="1400">
                <a:solidFill>
                  <a:schemeClr val="dk1"/>
                </a:solidFill>
                <a:latin typeface="Arial"/>
                <a:ea typeface="Arial"/>
                <a:cs typeface="Arial"/>
                <a:sym typeface="Arial"/>
              </a:defRPr>
            </a:lvl7pPr>
            <a:lvl8pPr indent="0" lvl="7" marL="0" marR="0" rtl="0" algn="r">
              <a:spcBef>
                <a:spcPts val="0"/>
              </a:spcBef>
              <a:spcAft>
                <a:spcPts val="0"/>
              </a:spcAft>
              <a:buNone/>
              <a:defRPr sz="1400">
                <a:solidFill>
                  <a:schemeClr val="dk1"/>
                </a:solidFill>
                <a:latin typeface="Arial"/>
                <a:ea typeface="Arial"/>
                <a:cs typeface="Arial"/>
                <a:sym typeface="Arial"/>
              </a:defRPr>
            </a:lvl8pPr>
            <a:lvl9pPr indent="0" lvl="8" marL="0" marR="0" rtl="0" algn="r">
              <a:spcBef>
                <a:spcPts val="0"/>
              </a:spcBef>
              <a:spcAft>
                <a:spcPts val="0"/>
              </a:spcAft>
              <a:buNone/>
              <a:defRPr sz="14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rotWithShape="1">
          <a:blip r:embed="rId1">
            <a:alphaModFix/>
          </a:blip>
          <a:stretch>
            <a:fillRect b="0" l="0" r="0" t="0"/>
          </a:stretch>
        </a:blip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b="0" i="0" sz="4000" u="none" cap="none" strike="noStrike">
                <a:solidFill>
                  <a:schemeClr val="dk2"/>
                </a:solidFill>
                <a:latin typeface="Arial"/>
                <a:ea typeface="Arial"/>
                <a:cs typeface="Arial"/>
                <a:sym typeface="Arial"/>
              </a:defRPr>
            </a:lvl1pPr>
            <a:lvl2pPr indent="0" lvl="1"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2pPr>
            <a:lvl3pPr indent="0" lvl="2"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3pPr>
            <a:lvl4pPr indent="0" lvl="3"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4pPr>
            <a:lvl5pPr indent="0" lvl="4"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5pPr>
            <a:lvl6pPr indent="0" lvl="5" marL="4572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6pPr>
            <a:lvl7pPr indent="0" lvl="6" marL="9144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7pPr>
            <a:lvl8pPr indent="0" lvl="7" marL="13716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8pPr>
            <a:lvl9pPr indent="0" lvl="8" marL="18288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7" name="Google Shape;7;p1"/>
          <p:cNvSpPr txBox="1"/>
          <p:nvPr>
            <p:ph idx="1" type="body"/>
          </p:nvPr>
        </p:nvSpPr>
        <p:spPr>
          <a:xfrm>
            <a:off x="457200" y="1200150"/>
            <a:ext cx="8229600" cy="3394500"/>
          </a:xfrm>
          <a:prstGeom prst="rect">
            <a:avLst/>
          </a:prstGeom>
          <a:noFill/>
          <a:ln>
            <a:noFill/>
          </a:ln>
        </p:spPr>
        <p:txBody>
          <a:bodyPr anchorCtr="0" anchor="t" bIns="91425" lIns="91425" spcFirstLastPara="1" rIns="91425" wrap="square" tIns="91425"/>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8" name="Google Shape;8;p1"/>
          <p:cNvSpPr txBox="1"/>
          <p:nvPr>
            <p:ph idx="10" type="dt"/>
          </p:nvPr>
        </p:nvSpPr>
        <p:spPr>
          <a:xfrm>
            <a:off x="457200" y="4683919"/>
            <a:ext cx="2133600" cy="357300"/>
          </a:xfrm>
          <a:prstGeom prst="rect">
            <a:avLst/>
          </a:prstGeom>
          <a:noFill/>
          <a:ln>
            <a:noFill/>
          </a:ln>
        </p:spPr>
        <p:txBody>
          <a:bodyPr anchorCtr="0" anchor="t" bIns="91425" lIns="91425" spcFirstLastPara="1" rIns="91425" wrap="square" tIns="91425"/>
          <a:lstStyle>
            <a:lvl1pPr indent="0" lvl="0" marL="0" marR="0" rtl="0" algn="l">
              <a:spcBef>
                <a:spcPts val="0"/>
              </a:spcBef>
              <a:spcAft>
                <a:spcPts val="0"/>
              </a:spcAft>
              <a:buSzPts val="1400"/>
              <a:buNone/>
              <a:defRPr b="0" i="0" sz="1400" u="none" cap="none" strike="noStrike">
                <a:solidFill>
                  <a:schemeClr val="dk1"/>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9" name="Google Shape;9;p1"/>
          <p:cNvSpPr txBox="1"/>
          <p:nvPr>
            <p:ph idx="11" type="ftr"/>
          </p:nvPr>
        </p:nvSpPr>
        <p:spPr>
          <a:xfrm>
            <a:off x="3124200" y="4683919"/>
            <a:ext cx="2895600" cy="357300"/>
          </a:xfrm>
          <a:prstGeom prst="rect">
            <a:avLst/>
          </a:prstGeom>
          <a:noFill/>
          <a:ln>
            <a:noFill/>
          </a:ln>
        </p:spPr>
        <p:txBody>
          <a:bodyPr anchorCtr="0" anchor="t" bIns="91425" lIns="91425" spcFirstLastPara="1" rIns="91425" wrap="square" tIns="91425"/>
          <a:lstStyle>
            <a:lvl1pPr indent="0" lvl="0" marL="0" marR="0" rtl="0" algn="ctr">
              <a:spcBef>
                <a:spcPts val="0"/>
              </a:spcBef>
              <a:spcAft>
                <a:spcPts val="0"/>
              </a:spcAft>
              <a:buSzPts val="1400"/>
              <a:buNone/>
              <a:defRPr b="0" i="0" sz="1400" u="none" cap="none" strike="noStrike">
                <a:solidFill>
                  <a:schemeClr val="dk1"/>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0" name="Google Shape;10;p1"/>
          <p:cNvSpPr txBox="1"/>
          <p:nvPr>
            <p:ph idx="12" type="sldNum"/>
          </p:nvPr>
        </p:nvSpPr>
        <p:spPr>
          <a:xfrm>
            <a:off x="6553200" y="4683919"/>
            <a:ext cx="2133600" cy="3573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spcAft>
                <a:spcPts val="0"/>
              </a:spcAft>
              <a:buNone/>
              <a:defRPr b="0" i="0" sz="1400" u="none" cap="none" strike="noStrike">
                <a:solidFill>
                  <a:schemeClr val="dk1"/>
                </a:solidFill>
                <a:latin typeface="Arial"/>
                <a:ea typeface="Arial"/>
                <a:cs typeface="Arial"/>
                <a:sym typeface="Arial"/>
              </a:defRPr>
            </a:lvl1pPr>
            <a:lvl2pPr indent="0" lvl="1" marL="0" marR="0" rtl="0" algn="r">
              <a:spcBef>
                <a:spcPts val="0"/>
              </a:spcBef>
              <a:spcAft>
                <a:spcPts val="0"/>
              </a:spcAft>
              <a:buNone/>
              <a:defRPr b="0" i="0" sz="1400" u="none" cap="none" strike="noStrike">
                <a:solidFill>
                  <a:schemeClr val="dk1"/>
                </a:solidFill>
                <a:latin typeface="Arial"/>
                <a:ea typeface="Arial"/>
                <a:cs typeface="Arial"/>
                <a:sym typeface="Arial"/>
              </a:defRPr>
            </a:lvl2pPr>
            <a:lvl3pPr indent="0" lvl="2" marL="0" marR="0" rtl="0" algn="r">
              <a:spcBef>
                <a:spcPts val="0"/>
              </a:spcBef>
              <a:spcAft>
                <a:spcPts val="0"/>
              </a:spcAft>
              <a:buNone/>
              <a:defRPr b="0" i="0" sz="1400" u="none" cap="none" strike="noStrike">
                <a:solidFill>
                  <a:schemeClr val="dk1"/>
                </a:solidFill>
                <a:latin typeface="Arial"/>
                <a:ea typeface="Arial"/>
                <a:cs typeface="Arial"/>
                <a:sym typeface="Arial"/>
              </a:defRPr>
            </a:lvl3pPr>
            <a:lvl4pPr indent="0" lvl="3" marL="0" marR="0" rtl="0" algn="r">
              <a:spcBef>
                <a:spcPts val="0"/>
              </a:spcBef>
              <a:spcAft>
                <a:spcPts val="0"/>
              </a:spcAft>
              <a:buNone/>
              <a:defRPr b="0" i="0" sz="1400" u="none" cap="none" strike="noStrike">
                <a:solidFill>
                  <a:schemeClr val="dk1"/>
                </a:solidFill>
                <a:latin typeface="Arial"/>
                <a:ea typeface="Arial"/>
                <a:cs typeface="Arial"/>
                <a:sym typeface="Arial"/>
              </a:defRPr>
            </a:lvl4pPr>
            <a:lvl5pPr indent="0" lvl="4" marL="0" marR="0" rtl="0" algn="r">
              <a:spcBef>
                <a:spcPts val="0"/>
              </a:spcBef>
              <a:spcAft>
                <a:spcPts val="0"/>
              </a:spcAft>
              <a:buNone/>
              <a:defRPr b="0" i="0" sz="1400" u="none" cap="none" strike="noStrike">
                <a:solidFill>
                  <a:schemeClr val="dk1"/>
                </a:solidFill>
                <a:latin typeface="Arial"/>
                <a:ea typeface="Arial"/>
                <a:cs typeface="Arial"/>
                <a:sym typeface="Arial"/>
              </a:defRPr>
            </a:lvl5pPr>
            <a:lvl6pPr indent="0" lvl="5" marL="0" marR="0" rtl="0" algn="r">
              <a:spcBef>
                <a:spcPts val="0"/>
              </a:spcBef>
              <a:spcAft>
                <a:spcPts val="0"/>
              </a:spcAft>
              <a:buNone/>
              <a:defRPr b="0" i="0" sz="1400" u="none" cap="none" strike="noStrike">
                <a:solidFill>
                  <a:schemeClr val="dk1"/>
                </a:solidFill>
                <a:latin typeface="Arial"/>
                <a:ea typeface="Arial"/>
                <a:cs typeface="Arial"/>
                <a:sym typeface="Arial"/>
              </a:defRPr>
            </a:lvl6pPr>
            <a:lvl7pPr indent="0" lvl="6" marL="0" marR="0" rtl="0" algn="r">
              <a:spcBef>
                <a:spcPts val="0"/>
              </a:spcBef>
              <a:spcAft>
                <a:spcPts val="0"/>
              </a:spcAft>
              <a:buNone/>
              <a:defRPr b="0" i="0" sz="1400" u="none" cap="none" strike="noStrike">
                <a:solidFill>
                  <a:schemeClr val="dk1"/>
                </a:solidFill>
                <a:latin typeface="Arial"/>
                <a:ea typeface="Arial"/>
                <a:cs typeface="Arial"/>
                <a:sym typeface="Arial"/>
              </a:defRPr>
            </a:lvl7pPr>
            <a:lvl8pPr indent="0" lvl="7" marL="0" marR="0" rtl="0" algn="r">
              <a:spcBef>
                <a:spcPts val="0"/>
              </a:spcBef>
              <a:spcAft>
                <a:spcPts val="0"/>
              </a:spcAft>
              <a:buNone/>
              <a:defRPr b="0" i="0" sz="1400" u="none" cap="none" strike="noStrike">
                <a:solidFill>
                  <a:schemeClr val="dk1"/>
                </a:solidFill>
                <a:latin typeface="Arial"/>
                <a:ea typeface="Arial"/>
                <a:cs typeface="Arial"/>
                <a:sym typeface="Arial"/>
              </a:defRPr>
            </a:lvl8pPr>
            <a:lvl9pPr indent="0" lvl="8" marL="0" marR="0" rtl="0" algn="r">
              <a:spcBef>
                <a:spcPts val="0"/>
              </a:spcBef>
              <a:spcAft>
                <a:spcPts val="0"/>
              </a:spcAft>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6.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hyperlink" Target="https://www.kirupa.com/react/component_lifecycle.htm"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hyperlink" Target="https://www.kirupa.com/react/introduction_to_redux.htm"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3"/>
          <p:cNvSpPr txBox="1"/>
          <p:nvPr>
            <p:ph type="ctrTitle"/>
          </p:nvPr>
        </p:nvSpPr>
        <p:spPr>
          <a:xfrm>
            <a:off x="685800" y="1597819"/>
            <a:ext cx="7772400" cy="1102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a:t>Ch</a:t>
            </a:r>
            <a:r>
              <a:rPr b="1" lang="en"/>
              <a:t>apter 17</a:t>
            </a:r>
            <a:endParaRPr b="1"/>
          </a:p>
        </p:txBody>
      </p:sp>
      <p:sp>
        <p:nvSpPr>
          <p:cNvPr id="85" name="Google Shape;85;p13"/>
          <p:cNvSpPr txBox="1"/>
          <p:nvPr>
            <p:ph idx="1" type="subTitle"/>
          </p:nvPr>
        </p:nvSpPr>
        <p:spPr>
          <a:xfrm>
            <a:off x="1371600" y="2914650"/>
            <a:ext cx="6400800" cy="1314600"/>
          </a:xfrm>
          <a:prstGeom prst="rect">
            <a:avLst/>
          </a:prstGeom>
        </p:spPr>
        <p:txBody>
          <a:bodyPr anchorCtr="0" anchor="t" bIns="91425" lIns="91425" spcFirstLastPara="1" rIns="91425" wrap="square" tIns="91425">
            <a:noAutofit/>
          </a:bodyPr>
          <a:lstStyle/>
          <a:p>
            <a:pPr indent="0" lvl="0" marL="0" rtl="0" algn="ctr">
              <a:spcBef>
                <a:spcPts val="640"/>
              </a:spcBef>
              <a:spcAft>
                <a:spcPts val="0"/>
              </a:spcAft>
              <a:buNone/>
            </a:pPr>
            <a:r>
              <a:rPr b="1" lang="en" sz="4000"/>
              <a:t>Avoiding Unnecessary Renders in React</a:t>
            </a:r>
            <a:endParaRPr sz="4000">
              <a:solidFill>
                <a:schemeClr val="dk2"/>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Google Shape;90;p14"/>
          <p:cNvSpPr txBox="1"/>
          <p:nvPr>
            <p:ph type="title"/>
          </p:nvPr>
        </p:nvSpPr>
        <p:spPr>
          <a:xfrm>
            <a:off x="457200" y="205978"/>
            <a:ext cx="8229600" cy="857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Font typeface="Arial"/>
              <a:buNone/>
            </a:pPr>
            <a:r>
              <a:rPr lang="en">
                <a:solidFill>
                  <a:schemeClr val="dk1"/>
                </a:solidFill>
              </a:rPr>
              <a:t>Objectives</a:t>
            </a:r>
            <a:endParaRPr/>
          </a:p>
        </p:txBody>
      </p:sp>
      <p:sp>
        <p:nvSpPr>
          <p:cNvPr id="91" name="Google Shape;91;p14"/>
          <p:cNvSpPr txBox="1"/>
          <p:nvPr>
            <p:ph idx="1" type="body"/>
          </p:nvPr>
        </p:nvSpPr>
        <p:spPr>
          <a:xfrm>
            <a:off x="457200" y="1200150"/>
            <a:ext cx="8229600" cy="3394500"/>
          </a:xfrm>
          <a:prstGeom prst="rect">
            <a:avLst/>
          </a:prstGeom>
        </p:spPr>
        <p:txBody>
          <a:bodyPr anchorCtr="0" anchor="t" bIns="91425" lIns="91425" spcFirstLastPara="1" rIns="91425" wrap="square" tIns="91425">
            <a:noAutofit/>
          </a:bodyPr>
          <a:lstStyle/>
          <a:p>
            <a:pPr indent="-381000" lvl="0" marL="457200" rtl="0" algn="l">
              <a:lnSpc>
                <a:spcPct val="115000"/>
              </a:lnSpc>
              <a:spcBef>
                <a:spcPts val="0"/>
              </a:spcBef>
              <a:spcAft>
                <a:spcPts val="0"/>
              </a:spcAft>
              <a:buSzPts val="2400"/>
              <a:buChar char="•"/>
            </a:pPr>
            <a:r>
              <a:rPr lang="en" sz="2400"/>
              <a:t>About the render Method </a:t>
            </a:r>
            <a:endParaRPr sz="2400"/>
          </a:p>
          <a:p>
            <a:pPr indent="-381000" lvl="0" marL="457200" rtl="0" algn="l">
              <a:lnSpc>
                <a:spcPct val="115000"/>
              </a:lnSpc>
              <a:spcBef>
                <a:spcPts val="0"/>
              </a:spcBef>
              <a:spcAft>
                <a:spcPts val="0"/>
              </a:spcAft>
              <a:buSzPts val="2400"/>
              <a:buChar char="•"/>
            </a:pPr>
            <a:r>
              <a:rPr lang="en" sz="2400"/>
              <a:t>Optimizing render Calls </a:t>
            </a:r>
            <a:endParaRPr sz="2400"/>
          </a:p>
          <a:p>
            <a:pPr indent="-381000" lvl="0" marL="457200" rtl="0" algn="l">
              <a:lnSpc>
                <a:spcPct val="115000"/>
              </a:lnSpc>
              <a:spcBef>
                <a:spcPts val="0"/>
              </a:spcBef>
              <a:spcAft>
                <a:spcPts val="0"/>
              </a:spcAft>
              <a:buSzPts val="2400"/>
              <a:buChar char="•"/>
            </a:pPr>
            <a:r>
              <a:rPr lang="en" sz="2400"/>
              <a:t>Getting an Example Going </a:t>
            </a:r>
            <a:endParaRPr sz="2400"/>
          </a:p>
          <a:p>
            <a:pPr indent="-381000" lvl="0" marL="457200" rtl="0" algn="l">
              <a:lnSpc>
                <a:spcPct val="115000"/>
              </a:lnSpc>
              <a:spcBef>
                <a:spcPts val="0"/>
              </a:spcBef>
              <a:spcAft>
                <a:spcPts val="0"/>
              </a:spcAft>
              <a:buSzPts val="2400"/>
              <a:buChar char="•"/>
            </a:pPr>
            <a:r>
              <a:rPr lang="en" sz="2400"/>
              <a:t>Seeing the render Calls</a:t>
            </a:r>
            <a:endParaRPr sz="2400"/>
          </a:p>
          <a:p>
            <a:pPr indent="-381000" lvl="0" marL="457200" rtl="0" algn="l">
              <a:lnSpc>
                <a:spcPct val="115000"/>
              </a:lnSpc>
              <a:spcBef>
                <a:spcPts val="0"/>
              </a:spcBef>
              <a:spcAft>
                <a:spcPts val="0"/>
              </a:spcAft>
              <a:buSzPts val="2400"/>
              <a:buChar char="•"/>
            </a:pPr>
            <a:r>
              <a:rPr lang="en" sz="2400"/>
              <a:t>Overriding a Component Update</a:t>
            </a:r>
            <a:endParaRPr sz="2400"/>
          </a:p>
          <a:p>
            <a:pPr indent="-381000" lvl="0" marL="457200" rtl="0" algn="l">
              <a:lnSpc>
                <a:spcPct val="115000"/>
              </a:lnSpc>
              <a:spcBef>
                <a:spcPts val="0"/>
              </a:spcBef>
              <a:spcAft>
                <a:spcPts val="0"/>
              </a:spcAft>
              <a:buSzPts val="2400"/>
              <a:buChar char="•"/>
            </a:pPr>
            <a:r>
              <a:rPr lang="en" sz="2400"/>
              <a:t>Using PureComponent </a:t>
            </a:r>
            <a:endParaRPr sz="2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Google Shape;96;p15"/>
          <p:cNvSpPr txBox="1"/>
          <p:nvPr>
            <p:ph type="title"/>
          </p:nvPr>
        </p:nvSpPr>
        <p:spPr>
          <a:xfrm>
            <a:off x="457200" y="205978"/>
            <a:ext cx="8229600" cy="857400"/>
          </a:xfrm>
          <a:prstGeom prst="rect">
            <a:avLst/>
          </a:prstGeom>
        </p:spPr>
        <p:txBody>
          <a:bodyPr anchorCtr="0" anchor="ctr" bIns="91425" lIns="91425" spcFirstLastPara="1" rIns="91425" wrap="square" tIns="91425">
            <a:noAutofit/>
          </a:bodyPr>
          <a:lstStyle/>
          <a:p>
            <a:pPr indent="0" lvl="0" marL="0" rtl="0" algn="l">
              <a:lnSpc>
                <a:spcPct val="115000"/>
              </a:lnSpc>
              <a:spcBef>
                <a:spcPts val="2600"/>
              </a:spcBef>
              <a:spcAft>
                <a:spcPts val="0"/>
              </a:spcAft>
              <a:buNone/>
            </a:pPr>
            <a:r>
              <a:rPr lang="en" sz="4800">
                <a:solidFill>
                  <a:schemeClr val="dk1"/>
                </a:solidFill>
                <a:latin typeface="Helvetica Neue"/>
                <a:ea typeface="Helvetica Neue"/>
                <a:cs typeface="Helvetica Neue"/>
                <a:sym typeface="Helvetica Neue"/>
              </a:rPr>
              <a:t>About the Render method</a:t>
            </a:r>
            <a:endParaRPr sz="4800"/>
          </a:p>
        </p:txBody>
      </p:sp>
      <p:sp>
        <p:nvSpPr>
          <p:cNvPr id="97" name="Google Shape;97;p15"/>
          <p:cNvSpPr txBox="1"/>
          <p:nvPr>
            <p:ph idx="1" type="body"/>
          </p:nvPr>
        </p:nvSpPr>
        <p:spPr>
          <a:xfrm>
            <a:off x="457200" y="1200150"/>
            <a:ext cx="4677600" cy="3394500"/>
          </a:xfrm>
          <a:prstGeom prst="rect">
            <a:avLst/>
          </a:prstGeom>
        </p:spPr>
        <p:txBody>
          <a:bodyPr anchorCtr="0" anchor="t" bIns="91425" lIns="91425" spcFirstLastPara="1" rIns="91425" wrap="square" tIns="91425">
            <a:noAutofit/>
          </a:bodyPr>
          <a:lstStyle/>
          <a:p>
            <a:pPr indent="0" lvl="0" marL="0" rtl="0" algn="l">
              <a:spcBef>
                <a:spcPts val="640"/>
              </a:spcBef>
              <a:spcAft>
                <a:spcPts val="0"/>
              </a:spcAft>
              <a:buNone/>
            </a:pPr>
            <a:r>
              <a:rPr lang="en" sz="1400">
                <a:solidFill>
                  <a:srgbClr val="000000"/>
                </a:solidFill>
                <a:highlight>
                  <a:srgbClr val="FFFFFF"/>
                </a:highlight>
                <a:latin typeface="Helvetica Neue"/>
                <a:ea typeface="Helvetica Neue"/>
                <a:cs typeface="Helvetica Neue"/>
                <a:sym typeface="Helvetica Neue"/>
              </a:rPr>
              <a:t>The </a:t>
            </a:r>
            <a:r>
              <a:rPr lang="en" sz="1400">
                <a:solidFill>
                  <a:srgbClr val="000000"/>
                </a:solidFill>
                <a:latin typeface="Courier New"/>
                <a:ea typeface="Courier New"/>
                <a:cs typeface="Courier New"/>
                <a:sym typeface="Courier New"/>
              </a:rPr>
              <a:t>render</a:t>
            </a:r>
            <a:r>
              <a:rPr lang="en" sz="1400">
                <a:solidFill>
                  <a:srgbClr val="000000"/>
                </a:solidFill>
                <a:highlight>
                  <a:srgbClr val="FFFFFF"/>
                </a:highlight>
                <a:latin typeface="Helvetica Neue"/>
                <a:ea typeface="Helvetica Neue"/>
                <a:cs typeface="Helvetica Neue"/>
                <a:sym typeface="Helvetica Neue"/>
              </a:rPr>
              <a:t> method's official job description is pretty simple. It just needs to show up on each component and help generate the JSX to return to whatever parent component called it.	If we had to loosely describe the full workflow from components on one end and a fully finished app on the other end, it would look as follows:</a:t>
            </a:r>
            <a:endParaRPr sz="1400">
              <a:solidFill>
                <a:srgbClr val="000000"/>
              </a:solidFill>
              <a:highlight>
                <a:srgbClr val="FFFFFF"/>
              </a:highlight>
              <a:latin typeface="Helvetica Neue"/>
              <a:ea typeface="Helvetica Neue"/>
              <a:cs typeface="Helvetica Neue"/>
              <a:sym typeface="Helvetica Neue"/>
            </a:endParaRPr>
          </a:p>
          <a:p>
            <a:pPr indent="0" lvl="0" marL="0" rtl="0" algn="l">
              <a:spcBef>
                <a:spcPts val="640"/>
              </a:spcBef>
              <a:spcAft>
                <a:spcPts val="0"/>
              </a:spcAft>
              <a:buNone/>
            </a:pPr>
            <a:r>
              <a:t/>
            </a:r>
            <a:endParaRPr b="1" sz="1400">
              <a:solidFill>
                <a:srgbClr val="000000"/>
              </a:solidFill>
              <a:highlight>
                <a:srgbClr val="FFFFFF"/>
              </a:highlight>
              <a:latin typeface="Helvetica Neue"/>
              <a:ea typeface="Helvetica Neue"/>
              <a:cs typeface="Helvetica Neue"/>
              <a:sym typeface="Helvetica Neue"/>
            </a:endParaRPr>
          </a:p>
          <a:p>
            <a:pPr indent="0" lvl="0" marL="0" rtl="0" algn="l">
              <a:lnSpc>
                <a:spcPct val="100000"/>
              </a:lnSpc>
              <a:spcBef>
                <a:spcPts val="0"/>
              </a:spcBef>
              <a:spcAft>
                <a:spcPts val="0"/>
              </a:spcAft>
              <a:buClr>
                <a:schemeClr val="dk1"/>
              </a:buClr>
              <a:buSzPts val="1100"/>
              <a:buFont typeface="Arial"/>
              <a:buNone/>
            </a:pPr>
            <a:r>
              <a:rPr b="1" lang="en" sz="1300">
                <a:solidFill>
                  <a:srgbClr val="39434C"/>
                </a:solidFill>
                <a:latin typeface="Helvetica Neue"/>
                <a:ea typeface="Helvetica Neue"/>
                <a:cs typeface="Helvetica Neue"/>
                <a:sym typeface="Helvetica Neue"/>
              </a:rPr>
              <a:t>Here are three things that will cause a </a:t>
            </a:r>
            <a:r>
              <a:rPr b="1" lang="en" sz="1100">
                <a:solidFill>
                  <a:srgbClr val="222222"/>
                </a:solidFill>
                <a:latin typeface="Courier New"/>
                <a:ea typeface="Courier New"/>
                <a:cs typeface="Courier New"/>
                <a:sym typeface="Courier New"/>
              </a:rPr>
              <a:t>render</a:t>
            </a:r>
            <a:r>
              <a:rPr b="1" lang="en" sz="1300">
                <a:solidFill>
                  <a:srgbClr val="39434C"/>
                </a:solidFill>
                <a:latin typeface="Helvetica Neue"/>
                <a:ea typeface="Helvetica Neue"/>
                <a:cs typeface="Helvetica Neue"/>
                <a:sym typeface="Helvetica Neue"/>
              </a:rPr>
              <a:t> method to automatically get called:</a:t>
            </a:r>
            <a:endParaRPr b="1" sz="1300">
              <a:solidFill>
                <a:srgbClr val="39434C"/>
              </a:solidFill>
              <a:latin typeface="Helvetica Neue"/>
              <a:ea typeface="Helvetica Neue"/>
              <a:cs typeface="Helvetica Neue"/>
              <a:sym typeface="Helvetica Neue"/>
            </a:endParaRPr>
          </a:p>
          <a:p>
            <a:pPr indent="-311150" lvl="0" marL="457200" rtl="0" algn="l">
              <a:lnSpc>
                <a:spcPct val="115000"/>
              </a:lnSpc>
              <a:spcBef>
                <a:spcPts val="1400"/>
              </a:spcBef>
              <a:spcAft>
                <a:spcPts val="0"/>
              </a:spcAft>
              <a:buClr>
                <a:srgbClr val="39434C"/>
              </a:buClr>
              <a:buSzPts val="1300"/>
              <a:buFont typeface="Helvetica Neue"/>
              <a:buAutoNum type="romanLcPeriod"/>
            </a:pPr>
            <a:r>
              <a:rPr b="1" lang="en" sz="1300">
                <a:solidFill>
                  <a:srgbClr val="39434C"/>
                </a:solidFill>
                <a:latin typeface="Helvetica Neue"/>
                <a:ea typeface="Helvetica Neue"/>
                <a:cs typeface="Helvetica Neue"/>
                <a:sym typeface="Helvetica Neue"/>
              </a:rPr>
              <a:t>A prop that lives on your component gets updated</a:t>
            </a:r>
            <a:endParaRPr b="1" sz="1300">
              <a:solidFill>
                <a:srgbClr val="39434C"/>
              </a:solidFill>
              <a:latin typeface="Helvetica Neue"/>
              <a:ea typeface="Helvetica Neue"/>
              <a:cs typeface="Helvetica Neue"/>
              <a:sym typeface="Helvetica Neue"/>
            </a:endParaRPr>
          </a:p>
          <a:p>
            <a:pPr indent="-311150" lvl="0" marL="457200" rtl="0" algn="l">
              <a:lnSpc>
                <a:spcPct val="115000"/>
              </a:lnSpc>
              <a:spcBef>
                <a:spcPts val="0"/>
              </a:spcBef>
              <a:spcAft>
                <a:spcPts val="0"/>
              </a:spcAft>
              <a:buClr>
                <a:srgbClr val="39434C"/>
              </a:buClr>
              <a:buSzPts val="1300"/>
              <a:buFont typeface="Helvetica Neue"/>
              <a:buAutoNum type="romanLcPeriod"/>
            </a:pPr>
            <a:r>
              <a:rPr b="1" lang="en" sz="1300">
                <a:solidFill>
                  <a:srgbClr val="39434C"/>
                </a:solidFill>
                <a:latin typeface="Helvetica Neue"/>
                <a:ea typeface="Helvetica Neue"/>
                <a:cs typeface="Helvetica Neue"/>
                <a:sym typeface="Helvetica Neue"/>
              </a:rPr>
              <a:t>A state property that lives on your component gets updated</a:t>
            </a:r>
            <a:endParaRPr b="1" sz="1300">
              <a:solidFill>
                <a:srgbClr val="39434C"/>
              </a:solidFill>
              <a:latin typeface="Helvetica Neue"/>
              <a:ea typeface="Helvetica Neue"/>
              <a:cs typeface="Helvetica Neue"/>
              <a:sym typeface="Helvetica Neue"/>
            </a:endParaRPr>
          </a:p>
          <a:p>
            <a:pPr indent="-311150" lvl="0" marL="457200" rtl="0" algn="l">
              <a:lnSpc>
                <a:spcPct val="115000"/>
              </a:lnSpc>
              <a:spcBef>
                <a:spcPts val="0"/>
              </a:spcBef>
              <a:spcAft>
                <a:spcPts val="0"/>
              </a:spcAft>
              <a:buClr>
                <a:srgbClr val="39434C"/>
              </a:buClr>
              <a:buSzPts val="1300"/>
              <a:buFont typeface="Helvetica Neue"/>
              <a:buAutoNum type="romanLcPeriod"/>
            </a:pPr>
            <a:r>
              <a:rPr b="1" lang="en" sz="1300">
                <a:solidFill>
                  <a:srgbClr val="39434C"/>
                </a:solidFill>
                <a:latin typeface="Helvetica Neue"/>
                <a:ea typeface="Helvetica Neue"/>
                <a:cs typeface="Helvetica Neue"/>
                <a:sym typeface="Helvetica Neue"/>
              </a:rPr>
              <a:t>A parent component's </a:t>
            </a:r>
            <a:r>
              <a:rPr b="1" lang="en" sz="1100">
                <a:solidFill>
                  <a:srgbClr val="222222"/>
                </a:solidFill>
                <a:latin typeface="Courier New"/>
                <a:ea typeface="Courier New"/>
                <a:cs typeface="Courier New"/>
                <a:sym typeface="Courier New"/>
              </a:rPr>
              <a:t>render</a:t>
            </a:r>
            <a:r>
              <a:rPr b="1" lang="en" sz="1300">
                <a:solidFill>
                  <a:srgbClr val="39434C"/>
                </a:solidFill>
                <a:latin typeface="Helvetica Neue"/>
                <a:ea typeface="Helvetica Neue"/>
                <a:cs typeface="Helvetica Neue"/>
                <a:sym typeface="Helvetica Neue"/>
              </a:rPr>
              <a:t> method gets called</a:t>
            </a:r>
            <a:endParaRPr b="1" sz="1300">
              <a:solidFill>
                <a:srgbClr val="39434C"/>
              </a:solidFill>
              <a:latin typeface="Helvetica Neue"/>
              <a:ea typeface="Helvetica Neue"/>
              <a:cs typeface="Helvetica Neue"/>
              <a:sym typeface="Helvetica Neue"/>
            </a:endParaRPr>
          </a:p>
          <a:p>
            <a:pPr indent="0" lvl="0" marL="0" rtl="0" algn="l">
              <a:spcBef>
                <a:spcPts val="2300"/>
              </a:spcBef>
              <a:spcAft>
                <a:spcPts val="0"/>
              </a:spcAft>
              <a:buNone/>
            </a:pPr>
            <a:r>
              <a:t/>
            </a:r>
            <a:endParaRPr sz="1400">
              <a:solidFill>
                <a:srgbClr val="000000"/>
              </a:solidFill>
              <a:highlight>
                <a:srgbClr val="FFFFFF"/>
              </a:highlight>
              <a:latin typeface="Helvetica Neue"/>
              <a:ea typeface="Helvetica Neue"/>
              <a:cs typeface="Helvetica Neue"/>
              <a:sym typeface="Helvetica Neue"/>
            </a:endParaRPr>
          </a:p>
        </p:txBody>
      </p:sp>
      <p:pic>
        <p:nvPicPr>
          <p:cNvPr id="98" name="Google Shape;98;p15"/>
          <p:cNvPicPr preferRelativeResize="0"/>
          <p:nvPr/>
        </p:nvPicPr>
        <p:blipFill>
          <a:blip r:embed="rId3">
            <a:alphaModFix/>
          </a:blip>
          <a:stretch>
            <a:fillRect/>
          </a:stretch>
        </p:blipFill>
        <p:spPr>
          <a:xfrm>
            <a:off x="5479450" y="1001400"/>
            <a:ext cx="3221474" cy="34982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Google Shape;103;p16"/>
          <p:cNvSpPr txBox="1"/>
          <p:nvPr>
            <p:ph type="title"/>
          </p:nvPr>
        </p:nvSpPr>
        <p:spPr>
          <a:xfrm>
            <a:off x="457200" y="205978"/>
            <a:ext cx="8229600" cy="857400"/>
          </a:xfrm>
          <a:prstGeom prst="rect">
            <a:avLst/>
          </a:prstGeom>
        </p:spPr>
        <p:txBody>
          <a:bodyPr anchorCtr="0" anchor="ctr" bIns="91425" lIns="91425" spcFirstLastPara="1" rIns="91425" wrap="square" tIns="91425">
            <a:noAutofit/>
          </a:bodyPr>
          <a:lstStyle/>
          <a:p>
            <a:pPr indent="0" lvl="0" marL="0" rtl="0" algn="l">
              <a:lnSpc>
                <a:spcPct val="115000"/>
              </a:lnSpc>
              <a:spcBef>
                <a:spcPts val="2600"/>
              </a:spcBef>
              <a:spcAft>
                <a:spcPts val="0"/>
              </a:spcAft>
              <a:buNone/>
            </a:pPr>
            <a:r>
              <a:rPr lang="en" sz="4800">
                <a:solidFill>
                  <a:schemeClr val="dk1"/>
                </a:solidFill>
                <a:latin typeface="Helvetica Neue"/>
                <a:ea typeface="Helvetica Neue"/>
                <a:cs typeface="Helvetica Neue"/>
                <a:sym typeface="Helvetica Neue"/>
              </a:rPr>
              <a:t>Optimizing Render Calls</a:t>
            </a:r>
            <a:endParaRPr sz="4800"/>
          </a:p>
        </p:txBody>
      </p:sp>
      <p:sp>
        <p:nvSpPr>
          <p:cNvPr id="104" name="Google Shape;104;p16"/>
          <p:cNvSpPr txBox="1"/>
          <p:nvPr>
            <p:ph idx="1" type="body"/>
          </p:nvPr>
        </p:nvSpPr>
        <p:spPr>
          <a:xfrm>
            <a:off x="457200" y="1200150"/>
            <a:ext cx="5571600" cy="3394500"/>
          </a:xfrm>
          <a:prstGeom prst="rect">
            <a:avLst/>
          </a:prstGeom>
        </p:spPr>
        <p:txBody>
          <a:bodyPr anchorCtr="0" anchor="t" bIns="91425" lIns="91425" spcFirstLastPara="1" rIns="91425" wrap="square" tIns="91425">
            <a:noAutofit/>
          </a:bodyPr>
          <a:lstStyle/>
          <a:p>
            <a:pPr indent="0" lvl="0" marL="0" rtl="0" algn="l">
              <a:lnSpc>
                <a:spcPct val="115000"/>
              </a:lnSpc>
              <a:spcBef>
                <a:spcPts val="1400"/>
              </a:spcBef>
              <a:spcAft>
                <a:spcPts val="0"/>
              </a:spcAft>
              <a:buNone/>
            </a:pPr>
            <a:r>
              <a:rPr lang="en" sz="1950">
                <a:latin typeface="Helvetica Neue"/>
                <a:ea typeface="Helvetica Neue"/>
                <a:cs typeface="Helvetica Neue"/>
                <a:sym typeface="Helvetica Neue"/>
              </a:rPr>
              <a:t>Getting an Example Going</a:t>
            </a:r>
            <a:endParaRPr sz="1950">
              <a:latin typeface="Helvetica Neue"/>
              <a:ea typeface="Helvetica Neue"/>
              <a:cs typeface="Helvetica Neue"/>
              <a:sym typeface="Helvetica Neue"/>
            </a:endParaRPr>
          </a:p>
          <a:p>
            <a:pPr indent="0" lvl="0" marL="0" rtl="0" algn="l">
              <a:lnSpc>
                <a:spcPct val="115000"/>
              </a:lnSpc>
              <a:spcBef>
                <a:spcPts val="1400"/>
              </a:spcBef>
              <a:spcAft>
                <a:spcPts val="0"/>
              </a:spcAft>
              <a:buNone/>
            </a:pPr>
            <a:r>
              <a:rPr lang="en" sz="1300">
                <a:solidFill>
                  <a:srgbClr val="39434C"/>
                </a:solidFill>
                <a:highlight>
                  <a:srgbClr val="FFFFFF"/>
                </a:highlight>
                <a:latin typeface="Helvetica Neue"/>
                <a:ea typeface="Helvetica Neue"/>
                <a:cs typeface="Helvetica Neue"/>
                <a:sym typeface="Helvetica Neue"/>
              </a:rPr>
              <a:t>Looking at our example, to re-use a graphic you may have already seen, the component hierarchy for our sliding menu app looks as follows:</a:t>
            </a:r>
            <a:endParaRPr sz="1300">
              <a:solidFill>
                <a:srgbClr val="39434C"/>
              </a:solidFill>
              <a:highlight>
                <a:srgbClr val="FFFFFF"/>
              </a:highlight>
              <a:latin typeface="Helvetica Neue"/>
              <a:ea typeface="Helvetica Neue"/>
              <a:cs typeface="Helvetica Neue"/>
              <a:sym typeface="Helvetica Neue"/>
            </a:endParaRPr>
          </a:p>
          <a:p>
            <a:pPr indent="0" lvl="0" marL="0" rtl="0" algn="l">
              <a:lnSpc>
                <a:spcPct val="115000"/>
              </a:lnSpc>
              <a:spcBef>
                <a:spcPts val="1400"/>
              </a:spcBef>
              <a:spcAft>
                <a:spcPts val="0"/>
              </a:spcAft>
              <a:buNone/>
            </a:pPr>
            <a:r>
              <a:rPr lang="en" sz="1300">
                <a:solidFill>
                  <a:srgbClr val="39434C"/>
                </a:solidFill>
                <a:highlight>
                  <a:srgbClr val="FFFFFF"/>
                </a:highlight>
                <a:latin typeface="Helvetica Neue"/>
                <a:ea typeface="Helvetica Neue"/>
                <a:cs typeface="Helvetica Neue"/>
                <a:sym typeface="Helvetica Neue"/>
              </a:rPr>
              <a:t>At the root we have </a:t>
            </a:r>
            <a:r>
              <a:rPr lang="en" sz="1100">
                <a:solidFill>
                  <a:srgbClr val="222222"/>
                </a:solidFill>
                <a:latin typeface="Courier New"/>
                <a:ea typeface="Courier New"/>
                <a:cs typeface="Courier New"/>
                <a:sym typeface="Courier New"/>
              </a:rPr>
              <a:t>MenuContainer</a:t>
            </a:r>
            <a:r>
              <a:rPr lang="en" sz="1300">
                <a:solidFill>
                  <a:srgbClr val="39434C"/>
                </a:solidFill>
                <a:highlight>
                  <a:srgbClr val="FFFFFF"/>
                </a:highlight>
                <a:latin typeface="Helvetica Neue"/>
                <a:ea typeface="Helvetica Neue"/>
                <a:cs typeface="Helvetica Neue"/>
                <a:sym typeface="Helvetica Neue"/>
              </a:rPr>
              <a:t>, and it has two children - </a:t>
            </a:r>
            <a:r>
              <a:rPr lang="en" sz="1100">
                <a:solidFill>
                  <a:srgbClr val="222222"/>
                </a:solidFill>
                <a:latin typeface="Courier New"/>
                <a:ea typeface="Courier New"/>
                <a:cs typeface="Courier New"/>
                <a:sym typeface="Courier New"/>
              </a:rPr>
              <a:t>MenuButton</a:t>
            </a:r>
            <a:r>
              <a:rPr lang="en" sz="1300">
                <a:solidFill>
                  <a:srgbClr val="39434C"/>
                </a:solidFill>
                <a:highlight>
                  <a:srgbClr val="FFFFFF"/>
                </a:highlight>
                <a:latin typeface="Helvetica Neue"/>
                <a:ea typeface="Helvetica Neue"/>
                <a:cs typeface="Helvetica Neue"/>
                <a:sym typeface="Helvetica Neue"/>
              </a:rPr>
              <a:t> and </a:t>
            </a:r>
            <a:r>
              <a:rPr lang="en" sz="1100">
                <a:solidFill>
                  <a:srgbClr val="222222"/>
                </a:solidFill>
                <a:latin typeface="Courier New"/>
                <a:ea typeface="Courier New"/>
                <a:cs typeface="Courier New"/>
                <a:sym typeface="Courier New"/>
              </a:rPr>
              <a:t>Menu</a:t>
            </a:r>
            <a:r>
              <a:rPr lang="en" sz="1300">
                <a:solidFill>
                  <a:srgbClr val="39434C"/>
                </a:solidFill>
                <a:highlight>
                  <a:srgbClr val="FFFFFF"/>
                </a:highlight>
                <a:latin typeface="Helvetica Neue"/>
                <a:ea typeface="Helvetica Neue"/>
                <a:cs typeface="Helvetica Neue"/>
                <a:sym typeface="Helvetica Neue"/>
              </a:rPr>
              <a:t>. While not shown in the diagram, there is a </a:t>
            </a:r>
            <a:r>
              <a:rPr lang="en" sz="1100">
                <a:solidFill>
                  <a:srgbClr val="222222"/>
                </a:solidFill>
                <a:latin typeface="Courier New"/>
                <a:ea typeface="Courier New"/>
                <a:cs typeface="Courier New"/>
                <a:sym typeface="Courier New"/>
              </a:rPr>
              <a:t>ReactDOM.render</a:t>
            </a:r>
            <a:r>
              <a:rPr lang="en" sz="1300">
                <a:solidFill>
                  <a:srgbClr val="39434C"/>
                </a:solidFill>
                <a:highlight>
                  <a:srgbClr val="FFFFFF"/>
                </a:highlight>
                <a:latin typeface="Helvetica Neue"/>
                <a:ea typeface="Helvetica Neue"/>
                <a:cs typeface="Helvetica Neue"/>
                <a:sym typeface="Helvetica Neue"/>
              </a:rPr>
              <a:t> call in index.js that exposes our </a:t>
            </a:r>
            <a:r>
              <a:rPr lang="en" sz="1100">
                <a:solidFill>
                  <a:srgbClr val="222222"/>
                </a:solidFill>
                <a:latin typeface="Courier New"/>
                <a:ea typeface="Courier New"/>
                <a:cs typeface="Courier New"/>
                <a:sym typeface="Courier New"/>
              </a:rPr>
              <a:t>MenuContainer</a:t>
            </a:r>
            <a:r>
              <a:rPr lang="en" sz="1300">
                <a:solidFill>
                  <a:srgbClr val="39434C"/>
                </a:solidFill>
                <a:highlight>
                  <a:srgbClr val="FFFFFF"/>
                </a:highlight>
                <a:latin typeface="Helvetica Neue"/>
                <a:ea typeface="Helvetica Neue"/>
                <a:cs typeface="Helvetica Neue"/>
                <a:sym typeface="Helvetica Neue"/>
              </a:rPr>
              <a:t> to the DOM:</a:t>
            </a:r>
            <a:endParaRPr sz="1300">
              <a:solidFill>
                <a:srgbClr val="39434C"/>
              </a:solidFill>
              <a:highlight>
                <a:srgbClr val="FFFFFF"/>
              </a:highlight>
              <a:latin typeface="Helvetica Neue"/>
              <a:ea typeface="Helvetica Neue"/>
              <a:cs typeface="Helvetica Neue"/>
              <a:sym typeface="Helvetica Neue"/>
            </a:endParaRPr>
          </a:p>
        </p:txBody>
      </p:sp>
      <p:pic>
        <p:nvPicPr>
          <p:cNvPr id="105" name="Google Shape;105;p16"/>
          <p:cNvPicPr preferRelativeResize="0"/>
          <p:nvPr/>
        </p:nvPicPr>
        <p:blipFill>
          <a:blip r:embed="rId3">
            <a:alphaModFix/>
          </a:blip>
          <a:stretch>
            <a:fillRect/>
          </a:stretch>
        </p:blipFill>
        <p:spPr>
          <a:xfrm>
            <a:off x="5488851" y="1063363"/>
            <a:ext cx="3465500" cy="3775326"/>
          </a:xfrm>
          <a:prstGeom prst="rect">
            <a:avLst/>
          </a:prstGeom>
          <a:noFill/>
          <a:ln>
            <a:noFill/>
          </a:ln>
        </p:spPr>
      </p:pic>
      <p:pic>
        <p:nvPicPr>
          <p:cNvPr id="106" name="Google Shape;106;p16"/>
          <p:cNvPicPr preferRelativeResize="0"/>
          <p:nvPr/>
        </p:nvPicPr>
        <p:blipFill>
          <a:blip r:embed="rId4">
            <a:alphaModFix/>
          </a:blip>
          <a:stretch>
            <a:fillRect/>
          </a:stretch>
        </p:blipFill>
        <p:spPr>
          <a:xfrm>
            <a:off x="646349" y="3399549"/>
            <a:ext cx="3744700" cy="11951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Google Shape;111;p17"/>
          <p:cNvSpPr txBox="1"/>
          <p:nvPr>
            <p:ph type="title"/>
          </p:nvPr>
        </p:nvSpPr>
        <p:spPr>
          <a:xfrm>
            <a:off x="457200" y="205978"/>
            <a:ext cx="8229600" cy="857400"/>
          </a:xfrm>
          <a:prstGeom prst="rect">
            <a:avLst/>
          </a:prstGeom>
        </p:spPr>
        <p:txBody>
          <a:bodyPr anchorCtr="0" anchor="ctr" bIns="91425" lIns="91425" spcFirstLastPara="1" rIns="91425" wrap="square" tIns="91425">
            <a:noAutofit/>
          </a:bodyPr>
          <a:lstStyle/>
          <a:p>
            <a:pPr indent="0" lvl="0" marL="0" rtl="0" algn="l">
              <a:lnSpc>
                <a:spcPct val="115000"/>
              </a:lnSpc>
              <a:spcBef>
                <a:spcPts val="1400"/>
              </a:spcBef>
              <a:spcAft>
                <a:spcPts val="0"/>
              </a:spcAft>
              <a:buNone/>
            </a:pPr>
            <a:r>
              <a:rPr lang="en" sz="3600">
                <a:solidFill>
                  <a:schemeClr val="dk1"/>
                </a:solidFill>
                <a:latin typeface="Helvetica Neue"/>
                <a:ea typeface="Helvetica Neue"/>
                <a:cs typeface="Helvetica Neue"/>
                <a:sym typeface="Helvetica Neue"/>
              </a:rPr>
              <a:t>Seeing the Render Calls</a:t>
            </a:r>
            <a:endParaRPr sz="3600"/>
          </a:p>
        </p:txBody>
      </p:sp>
      <p:sp>
        <p:nvSpPr>
          <p:cNvPr id="112" name="Google Shape;112;p17"/>
          <p:cNvSpPr txBox="1"/>
          <p:nvPr>
            <p:ph idx="1" type="body"/>
          </p:nvPr>
        </p:nvSpPr>
        <p:spPr>
          <a:xfrm>
            <a:off x="457200" y="1200150"/>
            <a:ext cx="8229600" cy="3394500"/>
          </a:xfrm>
          <a:prstGeom prst="rect">
            <a:avLst/>
          </a:prstGeom>
        </p:spPr>
        <p:txBody>
          <a:bodyPr anchorCtr="0" anchor="t" bIns="91425" lIns="91425" spcFirstLastPara="1" rIns="91425" wrap="square" tIns="91425">
            <a:noAutofit/>
          </a:bodyPr>
          <a:lstStyle/>
          <a:p>
            <a:pPr indent="0" lvl="0" marL="0" rtl="0" algn="l">
              <a:lnSpc>
                <a:spcPct val="175000"/>
              </a:lnSpc>
              <a:spcBef>
                <a:spcPts val="0"/>
              </a:spcBef>
              <a:spcAft>
                <a:spcPts val="0"/>
              </a:spcAft>
              <a:buNone/>
            </a:pPr>
            <a:r>
              <a:rPr lang="en" sz="1300">
                <a:solidFill>
                  <a:srgbClr val="39434C"/>
                </a:solidFill>
                <a:latin typeface="Helvetica Neue"/>
                <a:ea typeface="Helvetica Neue"/>
                <a:cs typeface="Helvetica Neue"/>
                <a:sym typeface="Helvetica Neue"/>
              </a:rPr>
              <a:t>The </a:t>
            </a:r>
            <a:r>
              <a:rPr lang="en" sz="1100">
                <a:solidFill>
                  <a:srgbClr val="222222"/>
                </a:solidFill>
                <a:latin typeface="Courier New"/>
                <a:ea typeface="Courier New"/>
                <a:cs typeface="Courier New"/>
                <a:sym typeface="Courier New"/>
              </a:rPr>
              <a:t>console.log</a:t>
            </a:r>
            <a:r>
              <a:rPr lang="en" sz="1300">
                <a:solidFill>
                  <a:srgbClr val="39434C"/>
                </a:solidFill>
                <a:latin typeface="Helvetica Neue"/>
                <a:ea typeface="Helvetica Neue"/>
                <a:cs typeface="Helvetica Neue"/>
                <a:sym typeface="Helvetica Neue"/>
              </a:rPr>
              <a:t> approach is an easy one that we will use for now. In your code editor, open </a:t>
            </a:r>
            <a:r>
              <a:rPr b="1" lang="en" sz="1300">
                <a:solidFill>
                  <a:srgbClr val="39434C"/>
                </a:solidFill>
                <a:latin typeface="Helvetica Neue"/>
                <a:ea typeface="Helvetica Neue"/>
                <a:cs typeface="Helvetica Neue"/>
                <a:sym typeface="Helvetica Neue"/>
              </a:rPr>
              <a:t>MenuContainer.js</a:t>
            </a:r>
            <a:r>
              <a:rPr lang="en" sz="1300">
                <a:solidFill>
                  <a:srgbClr val="39434C"/>
                </a:solidFill>
                <a:latin typeface="Helvetica Neue"/>
                <a:ea typeface="Helvetica Neue"/>
                <a:cs typeface="Helvetica Neue"/>
                <a:sym typeface="Helvetica Neue"/>
              </a:rPr>
              <a:t>, </a:t>
            </a:r>
            <a:r>
              <a:rPr b="1" lang="en" sz="1300">
                <a:solidFill>
                  <a:srgbClr val="39434C"/>
                </a:solidFill>
                <a:latin typeface="Helvetica Neue"/>
                <a:ea typeface="Helvetica Neue"/>
                <a:cs typeface="Helvetica Neue"/>
                <a:sym typeface="Helvetica Neue"/>
              </a:rPr>
              <a:t>MenuButton.js</a:t>
            </a:r>
            <a:r>
              <a:rPr lang="en" sz="1300">
                <a:solidFill>
                  <a:srgbClr val="39434C"/>
                </a:solidFill>
                <a:latin typeface="Helvetica Neue"/>
                <a:ea typeface="Helvetica Neue"/>
                <a:cs typeface="Helvetica Neue"/>
                <a:sym typeface="Helvetica Neue"/>
              </a:rPr>
              <a:t>, and </a:t>
            </a:r>
            <a:r>
              <a:rPr b="1" lang="en" sz="1300">
                <a:solidFill>
                  <a:srgbClr val="39434C"/>
                </a:solidFill>
                <a:latin typeface="Helvetica Neue"/>
                <a:ea typeface="Helvetica Neue"/>
                <a:cs typeface="Helvetica Neue"/>
                <a:sym typeface="Helvetica Neue"/>
              </a:rPr>
              <a:t>Menu.js</a:t>
            </a:r>
            <a:r>
              <a:rPr lang="en" sz="1300">
                <a:solidFill>
                  <a:srgbClr val="39434C"/>
                </a:solidFill>
                <a:latin typeface="Helvetica Neue"/>
                <a:ea typeface="Helvetica Neue"/>
                <a:cs typeface="Helvetica Neue"/>
                <a:sym typeface="Helvetica Neue"/>
              </a:rPr>
              <a:t> and scroll down to each component's respective </a:t>
            </a:r>
            <a:r>
              <a:rPr lang="en" sz="1100">
                <a:solidFill>
                  <a:srgbClr val="222222"/>
                </a:solidFill>
                <a:latin typeface="Courier New"/>
                <a:ea typeface="Courier New"/>
                <a:cs typeface="Courier New"/>
                <a:sym typeface="Courier New"/>
              </a:rPr>
              <a:t>render</a:t>
            </a:r>
            <a:r>
              <a:rPr lang="en" sz="1300">
                <a:solidFill>
                  <a:srgbClr val="39434C"/>
                </a:solidFill>
                <a:latin typeface="Helvetica Neue"/>
                <a:ea typeface="Helvetica Neue"/>
                <a:cs typeface="Helvetica Neue"/>
                <a:sym typeface="Helvetica Neue"/>
              </a:rPr>
              <a:t> method. At the very top of this method, we are going to add a </a:t>
            </a:r>
            <a:r>
              <a:rPr lang="en" sz="1100">
                <a:solidFill>
                  <a:srgbClr val="222222"/>
                </a:solidFill>
                <a:latin typeface="Courier New"/>
                <a:ea typeface="Courier New"/>
                <a:cs typeface="Courier New"/>
                <a:sym typeface="Courier New"/>
              </a:rPr>
              <a:t>console.log</a:t>
            </a:r>
            <a:r>
              <a:rPr lang="en" sz="1300">
                <a:solidFill>
                  <a:srgbClr val="39434C"/>
                </a:solidFill>
                <a:latin typeface="Helvetica Neue"/>
                <a:ea typeface="Helvetica Neue"/>
                <a:cs typeface="Helvetica Neue"/>
                <a:sym typeface="Helvetica Neue"/>
              </a:rPr>
              <a:t> call.</a:t>
            </a:r>
            <a:endParaRPr sz="1100"/>
          </a:p>
          <a:p>
            <a:pPr indent="0" lvl="0" marL="0" rtl="0" algn="l">
              <a:lnSpc>
                <a:spcPct val="175000"/>
              </a:lnSpc>
              <a:spcBef>
                <a:spcPts val="0"/>
              </a:spcBef>
              <a:spcAft>
                <a:spcPts val="0"/>
              </a:spcAft>
              <a:buNone/>
            </a:pPr>
            <a:r>
              <a:t/>
            </a:r>
            <a:endParaRPr sz="1300">
              <a:solidFill>
                <a:srgbClr val="39434C"/>
              </a:solidFill>
              <a:latin typeface="Helvetica Neue"/>
              <a:ea typeface="Helvetica Neue"/>
              <a:cs typeface="Helvetica Neue"/>
              <a:sym typeface="Helvetica Neue"/>
            </a:endParaRPr>
          </a:p>
        </p:txBody>
      </p:sp>
      <p:pic>
        <p:nvPicPr>
          <p:cNvPr id="113" name="Google Shape;113;p17"/>
          <p:cNvPicPr preferRelativeResize="0"/>
          <p:nvPr/>
        </p:nvPicPr>
        <p:blipFill>
          <a:blip r:embed="rId3">
            <a:alphaModFix/>
          </a:blip>
          <a:stretch>
            <a:fillRect/>
          </a:stretch>
        </p:blipFill>
        <p:spPr>
          <a:xfrm>
            <a:off x="788894" y="2444200"/>
            <a:ext cx="5270057" cy="19734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Google Shape;118;p18"/>
          <p:cNvSpPr txBox="1"/>
          <p:nvPr>
            <p:ph type="title"/>
          </p:nvPr>
        </p:nvSpPr>
        <p:spPr>
          <a:xfrm>
            <a:off x="457200" y="205978"/>
            <a:ext cx="8229600" cy="857400"/>
          </a:xfrm>
          <a:prstGeom prst="rect">
            <a:avLst/>
          </a:prstGeom>
        </p:spPr>
        <p:txBody>
          <a:bodyPr anchorCtr="0" anchor="ctr" bIns="91425" lIns="91425" spcFirstLastPara="1" rIns="91425" wrap="square" tIns="91425">
            <a:noAutofit/>
          </a:bodyPr>
          <a:lstStyle/>
          <a:p>
            <a:pPr indent="0" lvl="0" marL="0" rtl="0" algn="l">
              <a:lnSpc>
                <a:spcPct val="115000"/>
              </a:lnSpc>
              <a:spcBef>
                <a:spcPts val="1400"/>
              </a:spcBef>
              <a:spcAft>
                <a:spcPts val="0"/>
              </a:spcAft>
              <a:buNone/>
            </a:pPr>
            <a:r>
              <a:rPr lang="en" sz="3600">
                <a:solidFill>
                  <a:schemeClr val="dk1"/>
                </a:solidFill>
                <a:latin typeface="Helvetica Neue"/>
                <a:ea typeface="Helvetica Neue"/>
                <a:cs typeface="Helvetica Neue"/>
                <a:sym typeface="Helvetica Neue"/>
              </a:rPr>
              <a:t>Seeing the Render Calls</a:t>
            </a:r>
            <a:endParaRPr/>
          </a:p>
        </p:txBody>
      </p:sp>
      <p:sp>
        <p:nvSpPr>
          <p:cNvPr id="119" name="Google Shape;119;p18"/>
          <p:cNvSpPr txBox="1"/>
          <p:nvPr>
            <p:ph idx="1" type="body"/>
          </p:nvPr>
        </p:nvSpPr>
        <p:spPr>
          <a:xfrm>
            <a:off x="457200" y="1200150"/>
            <a:ext cx="5367900" cy="339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rgbClr val="000000"/>
                </a:solidFill>
                <a:highlight>
                  <a:srgbClr val="FFFFFF"/>
                </a:highlight>
                <a:latin typeface="Helvetica Neue"/>
                <a:ea typeface="Helvetica Neue"/>
                <a:cs typeface="Helvetica Neue"/>
                <a:sym typeface="Helvetica Neue"/>
              </a:rPr>
              <a:t>Once you have added these three lines, run your app in your browser. Once the app is up and running, bring up your browser's developer tools and take a look at what is printed in the console:</a:t>
            </a:r>
            <a:endParaRPr sz="1300">
              <a:solidFill>
                <a:srgbClr val="000000"/>
              </a:solidFill>
              <a:highlight>
                <a:srgbClr val="FFFFFF"/>
              </a:highlight>
              <a:latin typeface="Helvetica Neue"/>
              <a:ea typeface="Helvetica Neue"/>
              <a:cs typeface="Helvetica Neue"/>
              <a:sym typeface="Helvetica Neue"/>
            </a:endParaRPr>
          </a:p>
          <a:p>
            <a:pPr indent="0" lvl="0" marL="0" rtl="0" algn="l">
              <a:spcBef>
                <a:spcPts val="0"/>
              </a:spcBef>
              <a:spcAft>
                <a:spcPts val="0"/>
              </a:spcAft>
              <a:buNone/>
            </a:pPr>
            <a:r>
              <a:t/>
            </a:r>
            <a:endParaRPr sz="1300">
              <a:solidFill>
                <a:srgbClr val="000000"/>
              </a:solidFill>
              <a:highlight>
                <a:srgbClr val="FFFFFF"/>
              </a:highlight>
              <a:latin typeface="Helvetica Neue"/>
              <a:ea typeface="Helvetica Neue"/>
              <a:cs typeface="Helvetica Neue"/>
              <a:sym typeface="Helvetica Neue"/>
            </a:endParaRPr>
          </a:p>
          <a:p>
            <a:pPr indent="0" lvl="0" marL="0" rtl="0" algn="l">
              <a:lnSpc>
                <a:spcPct val="150000"/>
              </a:lnSpc>
              <a:spcBef>
                <a:spcPts val="0"/>
              </a:spcBef>
              <a:spcAft>
                <a:spcPts val="0"/>
              </a:spcAft>
              <a:buClr>
                <a:schemeClr val="dk1"/>
              </a:buClr>
              <a:buSzPts val="1100"/>
              <a:buFont typeface="Arial"/>
              <a:buNone/>
            </a:pPr>
            <a:r>
              <a:rPr lang="en" sz="1300">
                <a:solidFill>
                  <a:srgbClr val="39434C"/>
                </a:solidFill>
                <a:latin typeface="Helvetica Neue"/>
                <a:ea typeface="Helvetica Neue"/>
                <a:cs typeface="Helvetica Neue"/>
                <a:sym typeface="Helvetica Neue"/>
              </a:rPr>
              <a:t>Once you've done that, take a look at your console. You'll see the following new items (highlighted in green):</a:t>
            </a:r>
            <a:endParaRPr sz="1300">
              <a:solidFill>
                <a:srgbClr val="39434C"/>
              </a:solidFill>
              <a:latin typeface="Helvetica Neue"/>
              <a:ea typeface="Helvetica Neue"/>
              <a:cs typeface="Helvetica Neue"/>
              <a:sym typeface="Helvetica Neue"/>
            </a:endParaRPr>
          </a:p>
          <a:p>
            <a:pPr indent="0" lvl="0" marL="457200" rtl="0" algn="l">
              <a:lnSpc>
                <a:spcPct val="150000"/>
              </a:lnSpc>
              <a:spcBef>
                <a:spcPts val="0"/>
              </a:spcBef>
              <a:spcAft>
                <a:spcPts val="0"/>
              </a:spcAft>
              <a:buClr>
                <a:schemeClr val="dk1"/>
              </a:buClr>
              <a:buSzPts val="1100"/>
              <a:buFont typeface="Arial"/>
              <a:buNone/>
            </a:pPr>
            <a:r>
              <a:rPr lang="en" sz="1300">
                <a:solidFill>
                  <a:schemeClr val="lt2"/>
                </a:solidFill>
                <a:highlight>
                  <a:srgbClr val="F7F7F7"/>
                </a:highlight>
                <a:latin typeface="Helvetica Neue"/>
                <a:ea typeface="Helvetica Neue"/>
                <a:cs typeface="Helvetica Neue"/>
                <a:sym typeface="Helvetica Neue"/>
              </a:rPr>
              <a:t>Rendering: MenuContainer</a:t>
            </a:r>
            <a:endParaRPr sz="1300">
              <a:solidFill>
                <a:schemeClr val="lt2"/>
              </a:solidFill>
              <a:highlight>
                <a:srgbClr val="F7F7F7"/>
              </a:highlight>
              <a:latin typeface="Helvetica Neue"/>
              <a:ea typeface="Helvetica Neue"/>
              <a:cs typeface="Helvetica Neue"/>
              <a:sym typeface="Helvetica Neue"/>
            </a:endParaRPr>
          </a:p>
          <a:p>
            <a:pPr indent="0" lvl="0" marL="457200" rtl="0" algn="l">
              <a:lnSpc>
                <a:spcPct val="150000"/>
              </a:lnSpc>
              <a:spcBef>
                <a:spcPts val="0"/>
              </a:spcBef>
              <a:spcAft>
                <a:spcPts val="0"/>
              </a:spcAft>
              <a:buClr>
                <a:schemeClr val="dk1"/>
              </a:buClr>
              <a:buSzPts val="1100"/>
              <a:buFont typeface="Arial"/>
              <a:buNone/>
            </a:pPr>
            <a:r>
              <a:rPr lang="en" sz="1300">
                <a:solidFill>
                  <a:schemeClr val="lt2"/>
                </a:solidFill>
                <a:highlight>
                  <a:srgbClr val="F7F7F7"/>
                </a:highlight>
                <a:latin typeface="Helvetica Neue"/>
                <a:ea typeface="Helvetica Neue"/>
                <a:cs typeface="Helvetica Neue"/>
                <a:sym typeface="Helvetica Neue"/>
              </a:rPr>
              <a:t>Rendering: MenuButton</a:t>
            </a:r>
            <a:endParaRPr sz="1300">
              <a:solidFill>
                <a:schemeClr val="lt2"/>
              </a:solidFill>
              <a:highlight>
                <a:srgbClr val="F7F7F7"/>
              </a:highlight>
              <a:latin typeface="Helvetica Neue"/>
              <a:ea typeface="Helvetica Neue"/>
              <a:cs typeface="Helvetica Neue"/>
              <a:sym typeface="Helvetica Neue"/>
            </a:endParaRPr>
          </a:p>
          <a:p>
            <a:pPr indent="0" lvl="0" marL="457200" rtl="0" algn="l">
              <a:lnSpc>
                <a:spcPct val="150000"/>
              </a:lnSpc>
              <a:spcBef>
                <a:spcPts val="0"/>
              </a:spcBef>
              <a:spcAft>
                <a:spcPts val="0"/>
              </a:spcAft>
              <a:buClr>
                <a:schemeClr val="dk1"/>
              </a:buClr>
              <a:buSzPts val="1100"/>
              <a:buFont typeface="Arial"/>
              <a:buNone/>
            </a:pPr>
            <a:r>
              <a:rPr lang="en" sz="1300">
                <a:solidFill>
                  <a:schemeClr val="lt2"/>
                </a:solidFill>
                <a:highlight>
                  <a:srgbClr val="F7F7F7"/>
                </a:highlight>
                <a:latin typeface="Helvetica Neue"/>
                <a:ea typeface="Helvetica Neue"/>
                <a:cs typeface="Helvetica Neue"/>
                <a:sym typeface="Helvetica Neue"/>
              </a:rPr>
              <a:t>Rendering: Menu</a:t>
            </a:r>
            <a:endParaRPr sz="1300">
              <a:solidFill>
                <a:schemeClr val="lt2"/>
              </a:solidFill>
              <a:highlight>
                <a:srgbClr val="F7F7F7"/>
              </a:highlight>
              <a:latin typeface="Helvetica Neue"/>
              <a:ea typeface="Helvetica Neue"/>
              <a:cs typeface="Helvetica Neue"/>
              <a:sym typeface="Helvetica Neue"/>
            </a:endParaRPr>
          </a:p>
          <a:p>
            <a:pPr indent="0" lvl="0" marL="457200" rtl="0" algn="l">
              <a:lnSpc>
                <a:spcPct val="150000"/>
              </a:lnSpc>
              <a:spcBef>
                <a:spcPts val="0"/>
              </a:spcBef>
              <a:spcAft>
                <a:spcPts val="0"/>
              </a:spcAft>
              <a:buClr>
                <a:schemeClr val="dk1"/>
              </a:buClr>
              <a:buSzPts val="1100"/>
              <a:buFont typeface="Arial"/>
              <a:buNone/>
            </a:pPr>
            <a:r>
              <a:rPr b="1" lang="en" sz="1300">
                <a:solidFill>
                  <a:srgbClr val="336600"/>
                </a:solidFill>
                <a:highlight>
                  <a:srgbClr val="ECFFB3"/>
                </a:highlight>
                <a:latin typeface="Helvetica Neue"/>
                <a:ea typeface="Helvetica Neue"/>
                <a:cs typeface="Helvetica Neue"/>
                <a:sym typeface="Helvetica Neue"/>
              </a:rPr>
              <a:t>clicked</a:t>
            </a:r>
            <a:endParaRPr b="1" sz="1300">
              <a:solidFill>
                <a:srgbClr val="336600"/>
              </a:solidFill>
              <a:highlight>
                <a:srgbClr val="ECFFB3"/>
              </a:highlight>
              <a:latin typeface="Helvetica Neue"/>
              <a:ea typeface="Helvetica Neue"/>
              <a:cs typeface="Helvetica Neue"/>
              <a:sym typeface="Helvetica Neue"/>
            </a:endParaRPr>
          </a:p>
          <a:p>
            <a:pPr indent="0" lvl="0" marL="457200" rtl="0" algn="l">
              <a:lnSpc>
                <a:spcPct val="150000"/>
              </a:lnSpc>
              <a:spcBef>
                <a:spcPts val="0"/>
              </a:spcBef>
              <a:spcAft>
                <a:spcPts val="0"/>
              </a:spcAft>
              <a:buClr>
                <a:schemeClr val="dk1"/>
              </a:buClr>
              <a:buSzPts val="1100"/>
              <a:buFont typeface="Arial"/>
              <a:buNone/>
            </a:pPr>
            <a:r>
              <a:rPr b="1" lang="en" sz="1300">
                <a:solidFill>
                  <a:srgbClr val="336600"/>
                </a:solidFill>
                <a:highlight>
                  <a:srgbClr val="ECFFB3"/>
                </a:highlight>
                <a:latin typeface="Helvetica Neue"/>
                <a:ea typeface="Helvetica Neue"/>
                <a:cs typeface="Helvetica Neue"/>
                <a:sym typeface="Helvetica Neue"/>
              </a:rPr>
              <a:t>Rendering: MenuContainer</a:t>
            </a:r>
            <a:endParaRPr b="1" sz="1300">
              <a:solidFill>
                <a:srgbClr val="336600"/>
              </a:solidFill>
              <a:highlight>
                <a:srgbClr val="ECFFB3"/>
              </a:highlight>
              <a:latin typeface="Helvetica Neue"/>
              <a:ea typeface="Helvetica Neue"/>
              <a:cs typeface="Helvetica Neue"/>
              <a:sym typeface="Helvetica Neue"/>
            </a:endParaRPr>
          </a:p>
          <a:p>
            <a:pPr indent="0" lvl="0" marL="457200" rtl="0" algn="l">
              <a:lnSpc>
                <a:spcPct val="150000"/>
              </a:lnSpc>
              <a:spcBef>
                <a:spcPts val="0"/>
              </a:spcBef>
              <a:spcAft>
                <a:spcPts val="0"/>
              </a:spcAft>
              <a:buClr>
                <a:schemeClr val="dk1"/>
              </a:buClr>
              <a:buSzPts val="1100"/>
              <a:buFont typeface="Arial"/>
              <a:buNone/>
            </a:pPr>
            <a:r>
              <a:rPr b="1" lang="en" sz="1300">
                <a:solidFill>
                  <a:srgbClr val="336600"/>
                </a:solidFill>
                <a:highlight>
                  <a:srgbClr val="ECFFB3"/>
                </a:highlight>
                <a:latin typeface="Helvetica Neue"/>
                <a:ea typeface="Helvetica Neue"/>
                <a:cs typeface="Helvetica Neue"/>
                <a:sym typeface="Helvetica Neue"/>
              </a:rPr>
              <a:t>Rendering: MenuButton</a:t>
            </a:r>
            <a:endParaRPr b="1" sz="1300">
              <a:solidFill>
                <a:srgbClr val="336600"/>
              </a:solidFill>
              <a:highlight>
                <a:srgbClr val="ECFFB3"/>
              </a:highlight>
              <a:latin typeface="Helvetica Neue"/>
              <a:ea typeface="Helvetica Neue"/>
              <a:cs typeface="Helvetica Neue"/>
              <a:sym typeface="Helvetica Neue"/>
            </a:endParaRPr>
          </a:p>
          <a:p>
            <a:pPr indent="0" lvl="0" marL="457200" rtl="0" algn="l">
              <a:lnSpc>
                <a:spcPct val="150000"/>
              </a:lnSpc>
              <a:spcBef>
                <a:spcPts val="0"/>
              </a:spcBef>
              <a:spcAft>
                <a:spcPts val="0"/>
              </a:spcAft>
              <a:buClr>
                <a:schemeClr val="dk1"/>
              </a:buClr>
              <a:buSzPts val="1100"/>
              <a:buFont typeface="Arial"/>
              <a:buNone/>
            </a:pPr>
            <a:r>
              <a:rPr b="1" lang="en" sz="1300">
                <a:solidFill>
                  <a:srgbClr val="336600"/>
                </a:solidFill>
                <a:highlight>
                  <a:srgbClr val="ECFFB3"/>
                </a:highlight>
                <a:latin typeface="Helvetica Neue"/>
                <a:ea typeface="Helvetica Neue"/>
                <a:cs typeface="Helvetica Neue"/>
                <a:sym typeface="Helvetica Neue"/>
              </a:rPr>
              <a:t>Rendering: Menu</a:t>
            </a:r>
            <a:endParaRPr b="1" sz="1300">
              <a:solidFill>
                <a:srgbClr val="336600"/>
              </a:solidFill>
              <a:highlight>
                <a:srgbClr val="ECFFB3"/>
              </a:highlight>
              <a:latin typeface="Helvetica Neue"/>
              <a:ea typeface="Helvetica Neue"/>
              <a:cs typeface="Helvetica Neue"/>
              <a:sym typeface="Helvetica Neue"/>
            </a:endParaRPr>
          </a:p>
          <a:p>
            <a:pPr indent="0" lvl="0" marL="0" rtl="0" algn="l">
              <a:spcBef>
                <a:spcPts val="640"/>
              </a:spcBef>
              <a:spcAft>
                <a:spcPts val="0"/>
              </a:spcAft>
              <a:buNone/>
            </a:pPr>
            <a:r>
              <a:t/>
            </a:r>
            <a:endParaRPr sz="1300">
              <a:solidFill>
                <a:srgbClr val="000000"/>
              </a:solidFill>
              <a:highlight>
                <a:srgbClr val="FFFFFF"/>
              </a:highlight>
              <a:latin typeface="Helvetica Neue"/>
              <a:ea typeface="Helvetica Neue"/>
              <a:cs typeface="Helvetica Neue"/>
              <a:sym typeface="Helvetica Neue"/>
            </a:endParaRPr>
          </a:p>
        </p:txBody>
      </p:sp>
      <p:pic>
        <p:nvPicPr>
          <p:cNvPr id="120" name="Google Shape;120;p18"/>
          <p:cNvPicPr preferRelativeResize="0"/>
          <p:nvPr/>
        </p:nvPicPr>
        <p:blipFill>
          <a:blip r:embed="rId3">
            <a:alphaModFix/>
          </a:blip>
          <a:stretch>
            <a:fillRect/>
          </a:stretch>
        </p:blipFill>
        <p:spPr>
          <a:xfrm>
            <a:off x="5825100" y="1012325"/>
            <a:ext cx="3239050" cy="385869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sp>
        <p:nvSpPr>
          <p:cNvPr id="125" name="Google Shape;125;p19"/>
          <p:cNvSpPr txBox="1"/>
          <p:nvPr>
            <p:ph type="title"/>
          </p:nvPr>
        </p:nvSpPr>
        <p:spPr>
          <a:xfrm>
            <a:off x="457200" y="205978"/>
            <a:ext cx="8229600" cy="857400"/>
          </a:xfrm>
          <a:prstGeom prst="rect">
            <a:avLst/>
          </a:prstGeom>
        </p:spPr>
        <p:txBody>
          <a:bodyPr anchorCtr="0" anchor="ctr" bIns="91425" lIns="91425" spcFirstLastPara="1" rIns="91425" wrap="square" tIns="91425">
            <a:noAutofit/>
          </a:bodyPr>
          <a:lstStyle/>
          <a:p>
            <a:pPr indent="0" lvl="0" marL="0" rtl="0" algn="l">
              <a:lnSpc>
                <a:spcPct val="115000"/>
              </a:lnSpc>
              <a:spcBef>
                <a:spcPts val="1400"/>
              </a:spcBef>
              <a:spcAft>
                <a:spcPts val="0"/>
              </a:spcAft>
              <a:buNone/>
            </a:pPr>
            <a:r>
              <a:rPr lang="en" sz="3600">
                <a:solidFill>
                  <a:schemeClr val="dk1"/>
                </a:solidFill>
                <a:latin typeface="Helvetica Neue"/>
                <a:ea typeface="Helvetica Neue"/>
                <a:cs typeface="Helvetica Neue"/>
                <a:sym typeface="Helvetica Neue"/>
              </a:rPr>
              <a:t>Overriding a Component Update</a:t>
            </a:r>
            <a:endParaRPr sz="3600"/>
          </a:p>
        </p:txBody>
      </p:sp>
      <p:sp>
        <p:nvSpPr>
          <p:cNvPr id="126" name="Google Shape;126;p19"/>
          <p:cNvSpPr txBox="1"/>
          <p:nvPr>
            <p:ph idx="1" type="body"/>
          </p:nvPr>
        </p:nvSpPr>
        <p:spPr>
          <a:xfrm>
            <a:off x="457200" y="1200150"/>
            <a:ext cx="8229600" cy="33945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solidFill>
                  <a:srgbClr val="39434C"/>
                </a:solidFill>
                <a:highlight>
                  <a:srgbClr val="FFFFFF"/>
                </a:highlight>
                <a:latin typeface="Helvetica Neue"/>
                <a:ea typeface="Helvetica Neue"/>
                <a:cs typeface="Helvetica Neue"/>
                <a:sym typeface="Helvetica Neue"/>
              </a:rPr>
              <a:t>A while ago, we looked at the various </a:t>
            </a:r>
            <a:r>
              <a:rPr lang="en" sz="1400" u="sng">
                <a:solidFill>
                  <a:srgbClr val="0890FF"/>
                </a:solidFill>
                <a:highlight>
                  <a:srgbClr val="FFFFFF"/>
                </a:highlight>
                <a:latin typeface="Helvetica Neue"/>
                <a:ea typeface="Helvetica Neue"/>
                <a:cs typeface="Helvetica Neue"/>
                <a:sym typeface="Helvetica Neue"/>
                <a:hlinkClick r:id="rId3"/>
              </a:rPr>
              <a:t>lifecycle methods</a:t>
            </a:r>
            <a:r>
              <a:rPr lang="en" sz="1400">
                <a:solidFill>
                  <a:srgbClr val="39434C"/>
                </a:solidFill>
                <a:highlight>
                  <a:srgbClr val="FFFFFF"/>
                </a:highlight>
                <a:latin typeface="Helvetica Neue"/>
                <a:ea typeface="Helvetica Neue"/>
                <a:cs typeface="Helvetica Neue"/>
                <a:sym typeface="Helvetica Neue"/>
              </a:rPr>
              <a:t> that React provides. One of them is </a:t>
            </a:r>
            <a:r>
              <a:rPr lang="en" sz="1400">
                <a:solidFill>
                  <a:srgbClr val="222222"/>
                </a:solidFill>
                <a:latin typeface="Courier New"/>
                <a:ea typeface="Courier New"/>
                <a:cs typeface="Courier New"/>
                <a:sym typeface="Courier New"/>
              </a:rPr>
              <a:t>shouldComponentUpdate</a:t>
            </a:r>
            <a:r>
              <a:rPr lang="en" sz="1400">
                <a:solidFill>
                  <a:srgbClr val="39434C"/>
                </a:solidFill>
                <a:highlight>
                  <a:srgbClr val="FFFFFF"/>
                </a:highlight>
                <a:latin typeface="Helvetica Neue"/>
                <a:ea typeface="Helvetica Neue"/>
                <a:cs typeface="Helvetica Neue"/>
                <a:sym typeface="Helvetica Neue"/>
              </a:rPr>
              <a:t>. This method is called just prior to a </a:t>
            </a:r>
            <a:r>
              <a:rPr lang="en" sz="1400">
                <a:solidFill>
                  <a:srgbClr val="222222"/>
                </a:solidFill>
                <a:latin typeface="Courier New"/>
                <a:ea typeface="Courier New"/>
                <a:cs typeface="Courier New"/>
                <a:sym typeface="Courier New"/>
              </a:rPr>
              <a:t>render</a:t>
            </a:r>
            <a:r>
              <a:rPr lang="en" sz="1400">
                <a:solidFill>
                  <a:srgbClr val="39434C"/>
                </a:solidFill>
                <a:highlight>
                  <a:srgbClr val="FFFFFF"/>
                </a:highlight>
                <a:latin typeface="Helvetica Neue"/>
                <a:ea typeface="Helvetica Neue"/>
                <a:cs typeface="Helvetica Neue"/>
                <a:sym typeface="Helvetica Neue"/>
              </a:rPr>
              <a:t> call from being made, and you can block the </a:t>
            </a:r>
            <a:r>
              <a:rPr lang="en" sz="1400">
                <a:solidFill>
                  <a:srgbClr val="222222"/>
                </a:solidFill>
                <a:latin typeface="Courier New"/>
                <a:ea typeface="Courier New"/>
                <a:cs typeface="Courier New"/>
                <a:sym typeface="Courier New"/>
              </a:rPr>
              <a:t>render</a:t>
            </a:r>
            <a:r>
              <a:rPr lang="en" sz="1400">
                <a:solidFill>
                  <a:srgbClr val="39434C"/>
                </a:solidFill>
                <a:highlight>
                  <a:srgbClr val="FFFFFF"/>
                </a:highlight>
                <a:latin typeface="Helvetica Neue"/>
                <a:ea typeface="Helvetica Neue"/>
                <a:cs typeface="Helvetica Neue"/>
                <a:sym typeface="Helvetica Neue"/>
              </a:rPr>
              <a:t> method from being called by having our </a:t>
            </a:r>
            <a:r>
              <a:rPr lang="en" sz="1400">
                <a:solidFill>
                  <a:srgbClr val="222222"/>
                </a:solidFill>
                <a:latin typeface="Courier New"/>
                <a:ea typeface="Courier New"/>
                <a:cs typeface="Courier New"/>
                <a:sym typeface="Courier New"/>
              </a:rPr>
              <a:t>shouldComponentUpdate</a:t>
            </a:r>
            <a:r>
              <a:rPr lang="en" sz="1400">
                <a:solidFill>
                  <a:srgbClr val="39434C"/>
                </a:solidFill>
                <a:highlight>
                  <a:srgbClr val="FFFFFF"/>
                </a:highlight>
                <a:latin typeface="Helvetica Neue"/>
                <a:ea typeface="Helvetica Neue"/>
                <a:cs typeface="Helvetica Neue"/>
                <a:sym typeface="Helvetica Neue"/>
              </a:rPr>
              <a:t> method return </a:t>
            </a:r>
            <a:r>
              <a:rPr b="1" lang="en" sz="1400">
                <a:solidFill>
                  <a:srgbClr val="39434C"/>
                </a:solidFill>
                <a:highlight>
                  <a:srgbClr val="FFFFFF"/>
                </a:highlight>
                <a:latin typeface="Helvetica Neue"/>
                <a:ea typeface="Helvetica Neue"/>
                <a:cs typeface="Helvetica Neue"/>
                <a:sym typeface="Helvetica Neue"/>
              </a:rPr>
              <a:t>false</a:t>
            </a:r>
            <a:r>
              <a:rPr lang="en" sz="1400">
                <a:solidFill>
                  <a:srgbClr val="39434C"/>
                </a:solidFill>
                <a:highlight>
                  <a:srgbClr val="FFFFFF"/>
                </a:highlight>
                <a:latin typeface="Helvetica Neue"/>
                <a:ea typeface="Helvetica Neue"/>
                <a:cs typeface="Helvetica Neue"/>
                <a:sym typeface="Helvetica Neue"/>
              </a:rPr>
              <a:t>. What we are going to do is use the </a:t>
            </a:r>
            <a:r>
              <a:rPr lang="en" sz="1400">
                <a:solidFill>
                  <a:srgbClr val="222222"/>
                </a:solidFill>
                <a:latin typeface="Courier New"/>
                <a:ea typeface="Courier New"/>
                <a:cs typeface="Courier New"/>
                <a:sym typeface="Courier New"/>
              </a:rPr>
              <a:t>shouldComponentUpdate</a:t>
            </a:r>
            <a:r>
              <a:rPr lang="en" sz="1400">
                <a:solidFill>
                  <a:srgbClr val="39434C"/>
                </a:solidFill>
                <a:highlight>
                  <a:srgbClr val="FFFFFF"/>
                </a:highlight>
                <a:latin typeface="Helvetica Neue"/>
                <a:ea typeface="Helvetica Neue"/>
                <a:cs typeface="Helvetica Neue"/>
                <a:sym typeface="Helvetica Neue"/>
              </a:rPr>
              <a:t> method to do just that.</a:t>
            </a:r>
            <a:endParaRPr sz="1400">
              <a:solidFill>
                <a:srgbClr val="39434C"/>
              </a:solidFill>
              <a:highlight>
                <a:srgbClr val="FFFFFF"/>
              </a:highlight>
              <a:latin typeface="Helvetica Neue"/>
              <a:ea typeface="Helvetica Neue"/>
              <a:cs typeface="Helvetica Neue"/>
              <a:sym typeface="Helvetica Neue"/>
            </a:endParaRPr>
          </a:p>
          <a:p>
            <a:pPr indent="0" lvl="0" marL="0" rtl="0" algn="l">
              <a:spcBef>
                <a:spcPts val="0"/>
              </a:spcBef>
              <a:spcAft>
                <a:spcPts val="0"/>
              </a:spcAft>
              <a:buNone/>
            </a:pPr>
            <a:r>
              <a:t/>
            </a:r>
            <a:endParaRPr sz="1400">
              <a:solidFill>
                <a:srgbClr val="39434C"/>
              </a:solidFill>
              <a:highlight>
                <a:srgbClr val="FFFFFF"/>
              </a:highlight>
              <a:latin typeface="Helvetica Neue"/>
              <a:ea typeface="Helvetica Neue"/>
              <a:cs typeface="Helvetica Neue"/>
              <a:sym typeface="Helvetica Neue"/>
            </a:endParaRPr>
          </a:p>
          <a:p>
            <a:pPr indent="-317500" lvl="0" marL="457200" rtl="0" algn="l">
              <a:lnSpc>
                <a:spcPct val="115000"/>
              </a:lnSpc>
              <a:spcBef>
                <a:spcPts val="0"/>
              </a:spcBef>
              <a:spcAft>
                <a:spcPts val="0"/>
              </a:spcAft>
              <a:buClr>
                <a:srgbClr val="39434C"/>
              </a:buClr>
              <a:buSzPts val="1400"/>
              <a:buFont typeface="Helvetica Neue"/>
              <a:buChar char="❏"/>
            </a:pPr>
            <a:r>
              <a:rPr lang="en" sz="1400">
                <a:solidFill>
                  <a:srgbClr val="39434C"/>
                </a:solidFill>
                <a:latin typeface="Helvetica Neue"/>
                <a:ea typeface="Helvetica Neue"/>
                <a:cs typeface="Helvetica Neue"/>
                <a:sym typeface="Helvetica Neue"/>
              </a:rPr>
              <a:t>Once you have done this, refresh your app to test your code. Pay attention to the console, and see what gets printed when you are showing and hiding a menu. Your output when your page loads and the menu is displayed for the first time will now be as follows:</a:t>
            </a:r>
            <a:endParaRPr sz="1400">
              <a:solidFill>
                <a:srgbClr val="39434C"/>
              </a:solidFill>
              <a:latin typeface="Helvetica Neue"/>
              <a:ea typeface="Helvetica Neue"/>
              <a:cs typeface="Helvetica Neue"/>
              <a:sym typeface="Helvetica Neue"/>
            </a:endParaRPr>
          </a:p>
          <a:p>
            <a:pPr indent="0" lvl="0" marL="457200" rtl="0" algn="l">
              <a:lnSpc>
                <a:spcPct val="115000"/>
              </a:lnSpc>
              <a:spcBef>
                <a:spcPts val="0"/>
              </a:spcBef>
              <a:spcAft>
                <a:spcPts val="0"/>
              </a:spcAft>
              <a:buClr>
                <a:schemeClr val="dk1"/>
              </a:buClr>
              <a:buSzPts val="1100"/>
              <a:buFont typeface="Arial"/>
              <a:buNone/>
            </a:pPr>
            <a:r>
              <a:rPr i="1" lang="en" sz="1200">
                <a:solidFill>
                  <a:schemeClr val="lt2"/>
                </a:solidFill>
                <a:highlight>
                  <a:srgbClr val="F7F7F7"/>
                </a:highlight>
                <a:latin typeface="Helvetica Neue"/>
                <a:ea typeface="Helvetica Neue"/>
                <a:cs typeface="Helvetica Neue"/>
                <a:sym typeface="Helvetica Neue"/>
              </a:rPr>
              <a:t>Rendering: MenuContainer</a:t>
            </a:r>
            <a:endParaRPr i="1" sz="1200">
              <a:solidFill>
                <a:schemeClr val="lt2"/>
              </a:solidFill>
              <a:highlight>
                <a:srgbClr val="F7F7F7"/>
              </a:highlight>
              <a:latin typeface="Helvetica Neue"/>
              <a:ea typeface="Helvetica Neue"/>
              <a:cs typeface="Helvetica Neue"/>
              <a:sym typeface="Helvetica Neue"/>
            </a:endParaRPr>
          </a:p>
          <a:p>
            <a:pPr indent="0" lvl="0" marL="457200" rtl="0" algn="l">
              <a:lnSpc>
                <a:spcPct val="115000"/>
              </a:lnSpc>
              <a:spcBef>
                <a:spcPts val="0"/>
              </a:spcBef>
              <a:spcAft>
                <a:spcPts val="0"/>
              </a:spcAft>
              <a:buClr>
                <a:schemeClr val="dk1"/>
              </a:buClr>
              <a:buSzPts val="1100"/>
              <a:buFont typeface="Arial"/>
              <a:buNone/>
            </a:pPr>
            <a:r>
              <a:rPr i="1" lang="en" sz="1200">
                <a:solidFill>
                  <a:schemeClr val="lt2"/>
                </a:solidFill>
                <a:highlight>
                  <a:srgbClr val="F7F7F7"/>
                </a:highlight>
                <a:latin typeface="Helvetica Neue"/>
                <a:ea typeface="Helvetica Neue"/>
                <a:cs typeface="Helvetica Neue"/>
                <a:sym typeface="Helvetica Neue"/>
              </a:rPr>
              <a:t>Rendering: MenuButton</a:t>
            </a:r>
            <a:endParaRPr i="1" sz="1200">
              <a:solidFill>
                <a:schemeClr val="lt2"/>
              </a:solidFill>
              <a:highlight>
                <a:srgbClr val="F7F7F7"/>
              </a:highlight>
              <a:latin typeface="Helvetica Neue"/>
              <a:ea typeface="Helvetica Neue"/>
              <a:cs typeface="Helvetica Neue"/>
              <a:sym typeface="Helvetica Neue"/>
            </a:endParaRPr>
          </a:p>
          <a:p>
            <a:pPr indent="0" lvl="0" marL="457200" rtl="0" algn="l">
              <a:lnSpc>
                <a:spcPct val="115000"/>
              </a:lnSpc>
              <a:spcBef>
                <a:spcPts val="0"/>
              </a:spcBef>
              <a:spcAft>
                <a:spcPts val="0"/>
              </a:spcAft>
              <a:buClr>
                <a:schemeClr val="dk1"/>
              </a:buClr>
              <a:buSzPts val="1100"/>
              <a:buFont typeface="Arial"/>
              <a:buNone/>
            </a:pPr>
            <a:r>
              <a:rPr i="1" lang="en" sz="1200">
                <a:solidFill>
                  <a:schemeClr val="lt2"/>
                </a:solidFill>
                <a:highlight>
                  <a:srgbClr val="F7F7F7"/>
                </a:highlight>
                <a:latin typeface="Helvetica Neue"/>
                <a:ea typeface="Helvetica Neue"/>
                <a:cs typeface="Helvetica Neue"/>
                <a:sym typeface="Helvetica Neue"/>
              </a:rPr>
              <a:t>Rendering: Menu</a:t>
            </a:r>
            <a:endParaRPr i="1" sz="1200">
              <a:solidFill>
                <a:schemeClr val="lt2"/>
              </a:solidFill>
              <a:highlight>
                <a:srgbClr val="F7F7F7"/>
              </a:highlight>
              <a:latin typeface="Helvetica Neue"/>
              <a:ea typeface="Helvetica Neue"/>
              <a:cs typeface="Helvetica Neue"/>
              <a:sym typeface="Helvetica Neue"/>
            </a:endParaRPr>
          </a:p>
          <a:p>
            <a:pPr indent="0" lvl="0" marL="457200" rtl="0" algn="l">
              <a:lnSpc>
                <a:spcPct val="115000"/>
              </a:lnSpc>
              <a:spcBef>
                <a:spcPts val="0"/>
              </a:spcBef>
              <a:spcAft>
                <a:spcPts val="0"/>
              </a:spcAft>
              <a:buClr>
                <a:schemeClr val="dk1"/>
              </a:buClr>
              <a:buSzPts val="1100"/>
              <a:buFont typeface="Arial"/>
              <a:buNone/>
            </a:pPr>
            <a:r>
              <a:rPr b="1" i="1" lang="en" sz="1200">
                <a:solidFill>
                  <a:srgbClr val="336600"/>
                </a:solidFill>
                <a:highlight>
                  <a:srgbClr val="ECFFB3"/>
                </a:highlight>
                <a:latin typeface="Helvetica Neue"/>
                <a:ea typeface="Helvetica Neue"/>
                <a:cs typeface="Helvetica Neue"/>
                <a:sym typeface="Helvetica Neue"/>
              </a:rPr>
              <a:t>clicked</a:t>
            </a:r>
            <a:endParaRPr b="1" i="1" sz="1200">
              <a:solidFill>
                <a:srgbClr val="336600"/>
              </a:solidFill>
              <a:highlight>
                <a:srgbClr val="ECFFB3"/>
              </a:highlight>
              <a:latin typeface="Helvetica Neue"/>
              <a:ea typeface="Helvetica Neue"/>
              <a:cs typeface="Helvetica Neue"/>
              <a:sym typeface="Helvetica Neue"/>
            </a:endParaRPr>
          </a:p>
          <a:p>
            <a:pPr indent="0" lvl="0" marL="457200" rtl="0" algn="l">
              <a:lnSpc>
                <a:spcPct val="115000"/>
              </a:lnSpc>
              <a:spcBef>
                <a:spcPts val="0"/>
              </a:spcBef>
              <a:spcAft>
                <a:spcPts val="0"/>
              </a:spcAft>
              <a:buClr>
                <a:schemeClr val="dk1"/>
              </a:buClr>
              <a:buSzPts val="1100"/>
              <a:buFont typeface="Arial"/>
              <a:buNone/>
            </a:pPr>
            <a:r>
              <a:rPr b="1" i="1" lang="en" sz="1200">
                <a:solidFill>
                  <a:srgbClr val="336600"/>
                </a:solidFill>
                <a:highlight>
                  <a:srgbClr val="ECFFB3"/>
                </a:highlight>
                <a:latin typeface="Helvetica Neue"/>
                <a:ea typeface="Helvetica Neue"/>
                <a:cs typeface="Helvetica Neue"/>
                <a:sym typeface="Helvetica Neue"/>
              </a:rPr>
              <a:t>Rendering: MenuContainer</a:t>
            </a:r>
            <a:endParaRPr b="1" i="1" sz="1200">
              <a:solidFill>
                <a:srgbClr val="336600"/>
              </a:solidFill>
              <a:highlight>
                <a:srgbClr val="ECFFB3"/>
              </a:highlight>
              <a:latin typeface="Helvetica Neue"/>
              <a:ea typeface="Helvetica Neue"/>
              <a:cs typeface="Helvetica Neue"/>
              <a:sym typeface="Helvetica Neue"/>
            </a:endParaRPr>
          </a:p>
          <a:p>
            <a:pPr indent="0" lvl="0" marL="457200" rtl="0" algn="l">
              <a:lnSpc>
                <a:spcPct val="115000"/>
              </a:lnSpc>
              <a:spcBef>
                <a:spcPts val="0"/>
              </a:spcBef>
              <a:spcAft>
                <a:spcPts val="0"/>
              </a:spcAft>
              <a:buClr>
                <a:schemeClr val="dk1"/>
              </a:buClr>
              <a:buSzPts val="1100"/>
              <a:buFont typeface="Arial"/>
              <a:buNone/>
            </a:pPr>
            <a:r>
              <a:rPr b="1" i="1" lang="en" sz="1200">
                <a:solidFill>
                  <a:srgbClr val="336600"/>
                </a:solidFill>
                <a:highlight>
                  <a:srgbClr val="ECFFB3"/>
                </a:highlight>
                <a:latin typeface="Helvetica Neue"/>
                <a:ea typeface="Helvetica Neue"/>
                <a:cs typeface="Helvetica Neue"/>
                <a:sym typeface="Helvetica Neue"/>
              </a:rPr>
              <a:t>Rendering: Menu</a:t>
            </a:r>
            <a:endParaRPr b="1" i="1" sz="1200">
              <a:solidFill>
                <a:srgbClr val="336600"/>
              </a:solidFill>
              <a:highlight>
                <a:srgbClr val="ECFFB3"/>
              </a:highlight>
              <a:latin typeface="Helvetica Neue"/>
              <a:ea typeface="Helvetica Neue"/>
              <a:cs typeface="Helvetica Neue"/>
              <a:sym typeface="Helvetica Neue"/>
            </a:endParaRPr>
          </a:p>
          <a:p>
            <a:pPr indent="0" lvl="0" marL="0" rtl="0" algn="l">
              <a:spcBef>
                <a:spcPts val="640"/>
              </a:spcBef>
              <a:spcAft>
                <a:spcPts val="0"/>
              </a:spcAft>
              <a:buNone/>
            </a:pPr>
            <a:r>
              <a:t/>
            </a:r>
            <a:endParaRPr sz="1300">
              <a:solidFill>
                <a:srgbClr val="39434C"/>
              </a:solidFill>
              <a:highlight>
                <a:srgbClr val="FFFFFF"/>
              </a:highlight>
              <a:latin typeface="Helvetica Neue"/>
              <a:ea typeface="Helvetica Neue"/>
              <a:cs typeface="Helvetica Neue"/>
              <a:sym typeface="Helvetica Neue"/>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Google Shape;131;p20"/>
          <p:cNvSpPr txBox="1"/>
          <p:nvPr>
            <p:ph type="title"/>
          </p:nvPr>
        </p:nvSpPr>
        <p:spPr>
          <a:xfrm>
            <a:off x="457200" y="205978"/>
            <a:ext cx="8229600" cy="857400"/>
          </a:xfrm>
          <a:prstGeom prst="rect">
            <a:avLst/>
          </a:prstGeom>
        </p:spPr>
        <p:txBody>
          <a:bodyPr anchorCtr="0" anchor="ctr" bIns="91425" lIns="91425" spcFirstLastPara="1" rIns="91425" wrap="square" tIns="91425">
            <a:noAutofit/>
          </a:bodyPr>
          <a:lstStyle/>
          <a:p>
            <a:pPr indent="0" lvl="0" marL="0" rtl="0" algn="l">
              <a:lnSpc>
                <a:spcPct val="115000"/>
              </a:lnSpc>
              <a:spcBef>
                <a:spcPts val="1200"/>
              </a:spcBef>
              <a:spcAft>
                <a:spcPts val="0"/>
              </a:spcAft>
              <a:buNone/>
            </a:pPr>
            <a:r>
              <a:rPr lang="en" sz="3600">
                <a:solidFill>
                  <a:schemeClr val="dk1"/>
                </a:solidFill>
                <a:latin typeface="Helvetica Neue"/>
                <a:ea typeface="Helvetica Neue"/>
                <a:cs typeface="Helvetica Neue"/>
                <a:sym typeface="Helvetica Neue"/>
              </a:rPr>
              <a:t>Why not always use PureComponent?</a:t>
            </a:r>
            <a:endParaRPr sz="3600"/>
          </a:p>
        </p:txBody>
      </p:sp>
      <p:sp>
        <p:nvSpPr>
          <p:cNvPr id="132" name="Google Shape;132;p20"/>
          <p:cNvSpPr txBox="1"/>
          <p:nvPr>
            <p:ph idx="1" type="body"/>
          </p:nvPr>
        </p:nvSpPr>
        <p:spPr>
          <a:xfrm>
            <a:off x="457200" y="1200150"/>
            <a:ext cx="8229600" cy="3394500"/>
          </a:xfrm>
          <a:prstGeom prst="rect">
            <a:avLst/>
          </a:prstGeom>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rgbClr val="000000"/>
              </a:buClr>
              <a:buSzPts val="1400"/>
              <a:buChar char="❏"/>
            </a:pPr>
            <a:r>
              <a:rPr lang="en" sz="1400">
                <a:solidFill>
                  <a:srgbClr val="000000"/>
                </a:solidFill>
                <a:latin typeface="Helvetica Neue"/>
                <a:ea typeface="Helvetica Neue"/>
                <a:cs typeface="Helvetica Neue"/>
                <a:sym typeface="Helvetica Neue"/>
              </a:rPr>
              <a:t>The </a:t>
            </a:r>
            <a:r>
              <a:rPr lang="en" sz="1400">
                <a:solidFill>
                  <a:srgbClr val="000000"/>
                </a:solidFill>
                <a:latin typeface="Courier New"/>
                <a:ea typeface="Courier New"/>
                <a:cs typeface="Courier New"/>
                <a:sym typeface="Courier New"/>
              </a:rPr>
              <a:t>PureComponent</a:t>
            </a:r>
            <a:r>
              <a:rPr lang="en" sz="1400">
                <a:solidFill>
                  <a:srgbClr val="000000"/>
                </a:solidFill>
                <a:latin typeface="Helvetica Neue"/>
                <a:ea typeface="Helvetica Neue"/>
                <a:cs typeface="Helvetica Neue"/>
                <a:sym typeface="Helvetica Neue"/>
              </a:rPr>
              <a:t> seems pretty awesome, right? Why don't we just use it always and ditch </a:t>
            </a:r>
            <a:r>
              <a:rPr lang="en" sz="1400">
                <a:solidFill>
                  <a:srgbClr val="000000"/>
                </a:solidFill>
                <a:latin typeface="Courier New"/>
                <a:ea typeface="Courier New"/>
                <a:cs typeface="Courier New"/>
                <a:sym typeface="Courier New"/>
              </a:rPr>
              <a:t>Component</a:t>
            </a:r>
            <a:r>
              <a:rPr lang="en" sz="1400">
                <a:solidFill>
                  <a:srgbClr val="000000"/>
                </a:solidFill>
                <a:latin typeface="Helvetica Neue"/>
                <a:ea typeface="Helvetica Neue"/>
                <a:cs typeface="Helvetica Neue"/>
                <a:sym typeface="Helvetica Neue"/>
              </a:rPr>
              <a:t> altogether? You probably should! With that said, there are a few reasons that you may want to stick with </a:t>
            </a:r>
            <a:r>
              <a:rPr lang="en" sz="1400">
                <a:solidFill>
                  <a:srgbClr val="000000"/>
                </a:solidFill>
                <a:latin typeface="Courier New"/>
                <a:ea typeface="Courier New"/>
                <a:cs typeface="Courier New"/>
                <a:sym typeface="Courier New"/>
              </a:rPr>
              <a:t>Component</a:t>
            </a:r>
            <a:r>
              <a:rPr lang="en" sz="1400">
                <a:solidFill>
                  <a:srgbClr val="000000"/>
                </a:solidFill>
                <a:latin typeface="Helvetica Neue"/>
                <a:ea typeface="Helvetica Neue"/>
                <a:cs typeface="Helvetica Neue"/>
                <a:sym typeface="Helvetica Neue"/>
              </a:rPr>
              <a:t>.</a:t>
            </a:r>
            <a:endParaRPr sz="1400">
              <a:solidFill>
                <a:srgbClr val="000000"/>
              </a:solidFill>
              <a:latin typeface="Helvetica Neue"/>
              <a:ea typeface="Helvetica Neue"/>
              <a:cs typeface="Helvetica Neue"/>
              <a:sym typeface="Helvetica Neue"/>
            </a:endParaRPr>
          </a:p>
          <a:p>
            <a:pPr indent="-317500" lvl="0" marL="457200" rtl="0" algn="l">
              <a:lnSpc>
                <a:spcPct val="115000"/>
              </a:lnSpc>
              <a:spcBef>
                <a:spcPts val="0"/>
              </a:spcBef>
              <a:spcAft>
                <a:spcPts val="0"/>
              </a:spcAft>
              <a:buClr>
                <a:srgbClr val="000000"/>
              </a:buClr>
              <a:buSzPts val="1400"/>
              <a:buChar char="❏"/>
            </a:pPr>
            <a:r>
              <a:rPr lang="en" sz="1400">
                <a:solidFill>
                  <a:srgbClr val="000000"/>
                </a:solidFill>
                <a:latin typeface="Helvetica Neue"/>
                <a:ea typeface="Helvetica Neue"/>
                <a:cs typeface="Helvetica Neue"/>
                <a:sym typeface="Helvetica Neue"/>
              </a:rPr>
              <a:t>First, what </a:t>
            </a:r>
            <a:r>
              <a:rPr lang="en" sz="1400">
                <a:solidFill>
                  <a:srgbClr val="000000"/>
                </a:solidFill>
                <a:latin typeface="Courier New"/>
                <a:ea typeface="Courier New"/>
                <a:cs typeface="Courier New"/>
                <a:sym typeface="Courier New"/>
              </a:rPr>
              <a:t>PureComponent</a:t>
            </a:r>
            <a:r>
              <a:rPr lang="en" sz="1400">
                <a:solidFill>
                  <a:srgbClr val="000000"/>
                </a:solidFill>
                <a:latin typeface="Helvetica Neue"/>
                <a:ea typeface="Helvetica Neue"/>
                <a:cs typeface="Helvetica Neue"/>
                <a:sym typeface="Helvetica Neue"/>
              </a:rPr>
              <a:t> does is perform what is known as a shallow comparison. It isn't a comprehensive check of everything that may have changed in your props or state between calls to re-render. For many cases, that is OK. For other cases, that may not be.</a:t>
            </a:r>
            <a:endParaRPr sz="1400">
              <a:solidFill>
                <a:srgbClr val="000000"/>
              </a:solidFill>
              <a:latin typeface="Helvetica Neue"/>
              <a:ea typeface="Helvetica Neue"/>
              <a:cs typeface="Helvetica Neue"/>
              <a:sym typeface="Helvetica Neue"/>
            </a:endParaRPr>
          </a:p>
          <a:p>
            <a:pPr indent="-317500" lvl="0" marL="457200" rtl="0" algn="l">
              <a:lnSpc>
                <a:spcPct val="115000"/>
              </a:lnSpc>
              <a:spcBef>
                <a:spcPts val="0"/>
              </a:spcBef>
              <a:spcAft>
                <a:spcPts val="0"/>
              </a:spcAft>
              <a:buClr>
                <a:srgbClr val="000000"/>
              </a:buClr>
              <a:buSzPts val="1400"/>
              <a:buChar char="❏"/>
            </a:pPr>
            <a:r>
              <a:rPr lang="en" sz="1400">
                <a:solidFill>
                  <a:srgbClr val="000000"/>
                </a:solidFill>
                <a:latin typeface="Helvetica Neue"/>
                <a:ea typeface="Helvetica Neue"/>
                <a:cs typeface="Helvetica Neue"/>
                <a:sym typeface="Helvetica Neue"/>
              </a:rPr>
              <a:t>Second, besides the comparison logic, the bigger problem with using </a:t>
            </a:r>
            <a:r>
              <a:rPr lang="en" sz="1400">
                <a:solidFill>
                  <a:srgbClr val="000000"/>
                </a:solidFill>
                <a:latin typeface="Courier New"/>
                <a:ea typeface="Courier New"/>
                <a:cs typeface="Courier New"/>
                <a:sym typeface="Courier New"/>
              </a:rPr>
              <a:t>PureComponent</a:t>
            </a:r>
            <a:r>
              <a:rPr lang="en" sz="1400">
                <a:solidFill>
                  <a:srgbClr val="000000"/>
                </a:solidFill>
                <a:latin typeface="Helvetica Neue"/>
                <a:ea typeface="Helvetica Neue"/>
                <a:cs typeface="Helvetica Neue"/>
                <a:sym typeface="Helvetica Neue"/>
              </a:rPr>
              <a:t>is performance. Having each of your components check to see if props or state have changed, even if it is a shallow check, takes up some computation time.</a:t>
            </a:r>
            <a:endParaRPr sz="1400">
              <a:solidFill>
                <a:srgbClr val="000000"/>
              </a:solidFill>
              <a:latin typeface="Helvetica Neue"/>
              <a:ea typeface="Helvetica Neue"/>
              <a:cs typeface="Helvetica Neue"/>
              <a:sym typeface="Helvetica Neue"/>
            </a:endParaRPr>
          </a:p>
          <a:p>
            <a:pPr indent="-317500" lvl="0" marL="457200" rtl="0" algn="l">
              <a:lnSpc>
                <a:spcPct val="115000"/>
              </a:lnSpc>
              <a:spcBef>
                <a:spcPts val="0"/>
              </a:spcBef>
              <a:spcAft>
                <a:spcPts val="0"/>
              </a:spcAft>
              <a:buClr>
                <a:srgbClr val="000000"/>
              </a:buClr>
              <a:buSzPts val="1400"/>
              <a:buChar char="❏"/>
            </a:pPr>
            <a:r>
              <a:rPr b="1" lang="en" sz="1400">
                <a:solidFill>
                  <a:srgbClr val="000000"/>
                </a:solidFill>
                <a:latin typeface="Helvetica Neue"/>
                <a:ea typeface="Helvetica Neue"/>
                <a:cs typeface="Helvetica Neue"/>
                <a:sym typeface="Helvetica Neue"/>
              </a:rPr>
              <a:t>TL;DR:</a:t>
            </a:r>
            <a:r>
              <a:rPr lang="en" sz="1400">
                <a:solidFill>
                  <a:srgbClr val="000000"/>
                </a:solidFill>
                <a:latin typeface="Helvetica Neue"/>
                <a:ea typeface="Helvetica Neue"/>
                <a:cs typeface="Helvetica Neue"/>
                <a:sym typeface="Helvetica Neue"/>
              </a:rPr>
              <a:t> This should probably have been mentioned at the top of this note, but what are you going to do? Basically, it's fine to use </a:t>
            </a:r>
            <a:r>
              <a:rPr lang="en" sz="1400">
                <a:solidFill>
                  <a:srgbClr val="000000"/>
                </a:solidFill>
                <a:latin typeface="Courier New"/>
                <a:ea typeface="Courier New"/>
                <a:cs typeface="Courier New"/>
                <a:sym typeface="Courier New"/>
              </a:rPr>
              <a:t>PureComponent</a:t>
            </a:r>
            <a:r>
              <a:rPr lang="en" sz="1400">
                <a:solidFill>
                  <a:srgbClr val="000000"/>
                </a:solidFill>
                <a:latin typeface="Helvetica Neue"/>
                <a:ea typeface="Helvetica Neue"/>
                <a:cs typeface="Helvetica Neue"/>
                <a:sym typeface="Helvetica Neue"/>
              </a:rPr>
              <a:t> instead of </a:t>
            </a:r>
            <a:r>
              <a:rPr lang="en" sz="1400">
                <a:solidFill>
                  <a:srgbClr val="000000"/>
                </a:solidFill>
                <a:latin typeface="Courier New"/>
                <a:ea typeface="Courier New"/>
                <a:cs typeface="Courier New"/>
                <a:sym typeface="Courier New"/>
              </a:rPr>
              <a:t>Component</a:t>
            </a:r>
            <a:r>
              <a:rPr lang="en" sz="1400">
                <a:solidFill>
                  <a:srgbClr val="000000"/>
                </a:solidFill>
                <a:latin typeface="Helvetica Neue"/>
                <a:ea typeface="Helvetica Neue"/>
                <a:cs typeface="Helvetica Neue"/>
                <a:sym typeface="Helvetica Neue"/>
              </a:rPr>
              <a:t>. Just be aware of the two (minor) side-effects.</a:t>
            </a:r>
            <a:endParaRPr sz="1400">
              <a:solidFill>
                <a:srgbClr val="000000"/>
              </a:solidFill>
              <a:latin typeface="Helvetica Neue"/>
              <a:ea typeface="Helvetica Neue"/>
              <a:cs typeface="Helvetica Neue"/>
              <a:sym typeface="Helvetica Neue"/>
            </a:endParaRPr>
          </a:p>
          <a:p>
            <a:pPr indent="0" lvl="0" marL="0" rtl="0" algn="l">
              <a:spcBef>
                <a:spcPts val="64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 name="Shape 136"/>
        <p:cNvGrpSpPr/>
        <p:nvPr/>
      </p:nvGrpSpPr>
      <p:grpSpPr>
        <a:xfrm>
          <a:off x="0" y="0"/>
          <a:ext cx="0" cy="0"/>
          <a:chOff x="0" y="0"/>
          <a:chExt cx="0" cy="0"/>
        </a:xfrm>
      </p:grpSpPr>
      <p:sp>
        <p:nvSpPr>
          <p:cNvPr id="137" name="Google Shape;137;p21"/>
          <p:cNvSpPr txBox="1"/>
          <p:nvPr>
            <p:ph type="title"/>
          </p:nvPr>
        </p:nvSpPr>
        <p:spPr>
          <a:xfrm>
            <a:off x="457200" y="205978"/>
            <a:ext cx="8229600" cy="857400"/>
          </a:xfrm>
          <a:prstGeom prst="rect">
            <a:avLst/>
          </a:prstGeom>
        </p:spPr>
        <p:txBody>
          <a:bodyPr anchorCtr="0" anchor="ctr" bIns="91425" lIns="91425" spcFirstLastPara="1" rIns="91425" wrap="square" tIns="91425">
            <a:noAutofit/>
          </a:bodyPr>
          <a:lstStyle/>
          <a:p>
            <a:pPr indent="0" lvl="0" marL="0" rtl="0" algn="l">
              <a:lnSpc>
                <a:spcPct val="115000"/>
              </a:lnSpc>
              <a:spcBef>
                <a:spcPts val="2600"/>
              </a:spcBef>
              <a:spcAft>
                <a:spcPts val="0"/>
              </a:spcAft>
              <a:buNone/>
            </a:pPr>
            <a:r>
              <a:rPr lang="en" sz="3600">
                <a:solidFill>
                  <a:schemeClr val="dk1"/>
                </a:solidFill>
                <a:latin typeface="Helvetica Neue"/>
                <a:ea typeface="Helvetica Neue"/>
                <a:cs typeface="Helvetica Neue"/>
                <a:sym typeface="Helvetica Neue"/>
              </a:rPr>
              <a:t>Conclusion</a:t>
            </a:r>
            <a:endParaRPr sz="3600"/>
          </a:p>
        </p:txBody>
      </p:sp>
      <p:sp>
        <p:nvSpPr>
          <p:cNvPr id="138" name="Google Shape;138;p21"/>
          <p:cNvSpPr txBox="1"/>
          <p:nvPr>
            <p:ph idx="1" type="body"/>
          </p:nvPr>
        </p:nvSpPr>
        <p:spPr>
          <a:xfrm>
            <a:off x="457200" y="1200150"/>
            <a:ext cx="8229600" cy="3394500"/>
          </a:xfrm>
          <a:prstGeom prst="rect">
            <a:avLst/>
          </a:prstGeom>
        </p:spPr>
        <p:txBody>
          <a:bodyPr anchorCtr="0" anchor="t" bIns="91425" lIns="91425" spcFirstLastPara="1" rIns="91425" wrap="square" tIns="91425">
            <a:noAutofit/>
          </a:bodyPr>
          <a:lstStyle/>
          <a:p>
            <a:pPr indent="0" lvl="0" marL="0" rtl="0" algn="l">
              <a:spcBef>
                <a:spcPts val="640"/>
              </a:spcBef>
              <a:spcAft>
                <a:spcPts val="0"/>
              </a:spcAft>
              <a:buNone/>
            </a:pPr>
            <a:r>
              <a:rPr lang="en" sz="1400">
                <a:solidFill>
                  <a:srgbClr val="39434C"/>
                </a:solidFill>
                <a:highlight>
                  <a:srgbClr val="FFFFFF"/>
                </a:highlight>
                <a:latin typeface="Helvetica Neue"/>
                <a:ea typeface="Helvetica Neue"/>
                <a:cs typeface="Helvetica Neue"/>
                <a:sym typeface="Helvetica Neue"/>
              </a:rPr>
              <a:t>Ensuring your app is performant requires constant vigilance. Profile your app's performance frequently, and definitely do so after each time you make a code change under the goal of optimizing performance. </a:t>
            </a:r>
            <a:endParaRPr sz="1400">
              <a:solidFill>
                <a:srgbClr val="39434C"/>
              </a:solidFill>
              <a:highlight>
                <a:srgbClr val="FFFFFF"/>
              </a:highlight>
              <a:latin typeface="Helvetica Neue"/>
              <a:ea typeface="Helvetica Neue"/>
              <a:cs typeface="Helvetica Neue"/>
              <a:sym typeface="Helvetica Neue"/>
            </a:endParaRPr>
          </a:p>
          <a:p>
            <a:pPr indent="0" lvl="0" marL="0" rtl="0" algn="l">
              <a:spcBef>
                <a:spcPts val="640"/>
              </a:spcBef>
              <a:spcAft>
                <a:spcPts val="0"/>
              </a:spcAft>
              <a:buNone/>
            </a:pPr>
            <a:r>
              <a:rPr lang="en" sz="1400">
                <a:solidFill>
                  <a:srgbClr val="39434C"/>
                </a:solidFill>
                <a:highlight>
                  <a:srgbClr val="FFFFFF"/>
                </a:highlight>
                <a:latin typeface="Helvetica Neue"/>
                <a:ea typeface="Helvetica Neue"/>
                <a:cs typeface="Helvetica Neue"/>
                <a:sym typeface="Helvetica Neue"/>
              </a:rPr>
              <a:t>Each performance optimization you make adds complexity that just adds to your (or your team's) overhead of maintaining the code and making fixes in it for the lifetime of your app's existence. </a:t>
            </a:r>
            <a:endParaRPr sz="1400">
              <a:solidFill>
                <a:srgbClr val="39434C"/>
              </a:solidFill>
              <a:highlight>
                <a:srgbClr val="FFFFFF"/>
              </a:highlight>
              <a:latin typeface="Helvetica Neue"/>
              <a:ea typeface="Helvetica Neue"/>
              <a:cs typeface="Helvetica Neue"/>
              <a:sym typeface="Helvetica Neue"/>
            </a:endParaRPr>
          </a:p>
          <a:p>
            <a:pPr indent="0" lvl="0" marL="0" rtl="0" algn="l">
              <a:spcBef>
                <a:spcPts val="640"/>
              </a:spcBef>
              <a:spcAft>
                <a:spcPts val="0"/>
              </a:spcAft>
              <a:buNone/>
            </a:pPr>
            <a:r>
              <a:rPr lang="en" sz="1400">
                <a:solidFill>
                  <a:srgbClr val="39434C"/>
                </a:solidFill>
                <a:highlight>
                  <a:srgbClr val="FFFFFF"/>
                </a:highlight>
                <a:latin typeface="Helvetica Neue"/>
                <a:ea typeface="Helvetica Neue"/>
                <a:cs typeface="Helvetica Neue"/>
                <a:sym typeface="Helvetica Neue"/>
              </a:rPr>
              <a:t>Be conscious of that and don't over-optimize. If your app works really well on the devices (especially the low-end ones) and browsers you are targeting, consider your job done. </a:t>
            </a:r>
            <a:endParaRPr sz="1400">
              <a:solidFill>
                <a:srgbClr val="39434C"/>
              </a:solidFill>
              <a:highlight>
                <a:srgbClr val="FFFFFF"/>
              </a:highlight>
              <a:latin typeface="Helvetica Neue"/>
              <a:ea typeface="Helvetica Neue"/>
              <a:cs typeface="Helvetica Neue"/>
              <a:sym typeface="Helvetica Neue"/>
            </a:endParaRPr>
          </a:p>
          <a:p>
            <a:pPr indent="0" lvl="0" marL="0" rtl="0" algn="l">
              <a:spcBef>
                <a:spcPts val="640"/>
              </a:spcBef>
              <a:spcAft>
                <a:spcPts val="0"/>
              </a:spcAft>
              <a:buNone/>
            </a:pPr>
            <a:r>
              <a:rPr lang="en" sz="1400">
                <a:solidFill>
                  <a:srgbClr val="39434C"/>
                </a:solidFill>
                <a:highlight>
                  <a:srgbClr val="FFFFFF"/>
                </a:highlight>
                <a:latin typeface="Helvetica Neue"/>
                <a:ea typeface="Helvetica Neue"/>
                <a:cs typeface="Helvetica Neue"/>
                <a:sym typeface="Helvetica Neue"/>
              </a:rPr>
              <a:t>Take a break and don't do any extra work...except maybe reading the next tutorial that </a:t>
            </a:r>
            <a:r>
              <a:rPr lang="en" sz="1400" u="sng">
                <a:solidFill>
                  <a:srgbClr val="0890FF"/>
                </a:solidFill>
                <a:highlight>
                  <a:srgbClr val="FFFFFF"/>
                </a:highlight>
                <a:latin typeface="Helvetica Neue"/>
                <a:ea typeface="Helvetica Neue"/>
                <a:cs typeface="Helvetica Neue"/>
                <a:sym typeface="Helvetica Neue"/>
                <a:hlinkClick r:id="rId3"/>
              </a:rPr>
              <a:t>introduces you to Redux</a:t>
            </a:r>
            <a:r>
              <a:rPr lang="en" sz="1400">
                <a:solidFill>
                  <a:srgbClr val="39434C"/>
                </a:solidFill>
                <a:highlight>
                  <a:srgbClr val="FFFFFF"/>
                </a:highlight>
                <a:latin typeface="Helvetica Neue"/>
                <a:ea typeface="Helvetica Neue"/>
                <a:cs typeface="Helvetica Neue"/>
                <a:sym typeface="Helvetica Neue"/>
              </a:rPr>
              <a:t>!</a:t>
            </a:r>
            <a:endParaRPr sz="1400"/>
          </a:p>
        </p:txBody>
      </p:sp>
    </p:spTree>
  </p:cSld>
  <p:clrMapOvr>
    <a:masterClrMapping/>
  </p:clrMapOvr>
</p:sld>
</file>

<file path=ppt/theme/theme1.xml><?xml version="1.0" encoding="utf-8"?>
<a:theme xmlns:a="http://schemas.openxmlformats.org/drawingml/2006/main" xmlns:r="http://schemas.openxmlformats.org/officeDocument/2006/relationships"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