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7" roundtripDataSignature="AMtx7midD9ItRbk3MQje8xij297AytyF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35E7BB-AD0D-48DB-B6D0-BB1F53D84794}">
  <a:tblStyle styleId="{A635E7BB-AD0D-48DB-B6D0-BB1F53D8479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1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1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1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1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1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1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1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1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1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1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1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1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1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0"/>
          <p:cNvSpPr/>
          <p:nvPr>
            <p:ph idx="2" type="pic"/>
          </p:nvPr>
        </p:nvSpPr>
        <p:spPr>
          <a:xfrm>
            <a:off x="1792288" y="459581"/>
            <a:ext cx="5486400" cy="3086100"/>
          </a:xfrm>
          <a:prstGeom prst="rect">
            <a:avLst/>
          </a:prstGeom>
          <a:noFill/>
          <a:ln>
            <a:noFill/>
          </a:ln>
        </p:spPr>
      </p:sp>
      <p:sp>
        <p:nvSpPr>
          <p:cNvPr id="64" name="Google Shape;64;p2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react-boilerplate/react-boilerpl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2</a:t>
            </a:r>
            <a:endParaRPr b="1"/>
          </a:p>
        </p:txBody>
      </p:sp>
      <p:sp>
        <p:nvSpPr>
          <p:cNvPr id="85" name="Google Shape;85;p1"/>
          <p:cNvSpPr txBox="1"/>
          <p:nvPr>
            <p:ph idx="1" type="subTitle"/>
          </p:nvPr>
        </p:nvSpPr>
        <p:spPr>
          <a:xfrm>
            <a:off x="1371600" y="26860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4000"/>
              <a:t>Building Your</a:t>
            </a:r>
            <a:endParaRPr b="1" sz="4000"/>
          </a:p>
          <a:p>
            <a:pPr indent="0" lvl="0" marL="0" rtl="0" algn="ctr">
              <a:lnSpc>
                <a:spcPct val="100000"/>
              </a:lnSpc>
              <a:spcBef>
                <a:spcPts val="0"/>
              </a:spcBef>
              <a:spcAft>
                <a:spcPts val="0"/>
              </a:spcAft>
              <a:buClr>
                <a:schemeClr val="dk1"/>
              </a:buClr>
              <a:buSzPts val="1100"/>
              <a:buFont typeface="Arial"/>
              <a:buNone/>
            </a:pPr>
            <a:r>
              <a:rPr b="1" lang="en" sz="4000"/>
              <a:t>First React App</a:t>
            </a:r>
            <a:endParaRPr b="1" sz="4000"/>
          </a:p>
          <a:p>
            <a:pPr indent="0" lvl="0" marL="0" rtl="0" algn="ctr">
              <a:lnSpc>
                <a:spcPct val="100000"/>
              </a:lnSpc>
              <a:spcBef>
                <a:spcPts val="0"/>
              </a:spcBef>
              <a:spcAft>
                <a:spcPts val="0"/>
              </a:spcAft>
              <a:buClr>
                <a:schemeClr val="dk1"/>
              </a:buClr>
              <a:buSzPts val="1100"/>
              <a:buFont typeface="Arial"/>
              <a:buNone/>
            </a:pPr>
            <a:r>
              <a:t/>
            </a:r>
            <a:endParaRPr b="1" sz="4000"/>
          </a:p>
          <a:p>
            <a:pPr indent="0" lvl="0" marL="0" rtl="0" algn="ctr">
              <a:lnSpc>
                <a:spcPct val="100000"/>
              </a:lnSpc>
              <a:spcBef>
                <a:spcPts val="640"/>
              </a:spcBef>
              <a:spcAft>
                <a:spcPts val="0"/>
              </a:spcAft>
              <a:buSzPts val="3200"/>
              <a:buNone/>
            </a:pPr>
            <a:r>
              <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Conclusion</a:t>
            </a:r>
            <a:endParaRPr/>
          </a:p>
        </p:txBody>
      </p:sp>
      <p:sp>
        <p:nvSpPr>
          <p:cNvPr id="148" name="Google Shape;148;p10"/>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190500" lvl="0" marL="0" rtl="0" algn="l">
              <a:lnSpc>
                <a:spcPct val="115000"/>
              </a:lnSpc>
              <a:spcBef>
                <a:spcPts val="0"/>
              </a:spcBef>
              <a:spcAft>
                <a:spcPts val="0"/>
              </a:spcAft>
              <a:buSzPts val="3200"/>
              <a:buNone/>
            </a:pPr>
            <a:r>
              <a:rPr lang="en" sz="1700"/>
              <a:t>If this is your first time building a React app, we covered a lot of ground here. One of the biggest takeaways is that React is different than other libraries because it uses a whole new language called JSX to define what the visuals will look like.</a:t>
            </a:r>
            <a:endParaRPr sz="1700"/>
          </a:p>
          <a:p>
            <a:pPr indent="190500" lvl="0" marL="0" rtl="0" algn="l">
              <a:lnSpc>
                <a:spcPct val="115000"/>
              </a:lnSpc>
              <a:spcBef>
                <a:spcPts val="0"/>
              </a:spcBef>
              <a:spcAft>
                <a:spcPts val="0"/>
              </a:spcAft>
              <a:buSzPts val="3200"/>
              <a:buNone/>
            </a:pPr>
            <a:r>
              <a:rPr lang="en" sz="1700"/>
              <a:t>Another approach (the one we used here) is to use the Babel library to translate the JSX into JavaScript on the browser itself. While the performance hit of doing this is not recommended for live/production apps, when you’re familiarizing yourself with React, you can’t beat the convenience.</a:t>
            </a:r>
            <a:endParaRPr sz="1700"/>
          </a:p>
          <a:p>
            <a:pPr indent="190500" lvl="0" marL="0" rtl="0" algn="l">
              <a:lnSpc>
                <a:spcPct val="115000"/>
              </a:lnSpc>
              <a:spcBef>
                <a:spcPts val="0"/>
              </a:spcBef>
              <a:spcAft>
                <a:spcPts val="0"/>
              </a:spcAft>
              <a:buSzPts val="3200"/>
              <a:buNone/>
            </a:pPr>
            <a:r>
              <a:rPr lang="en" sz="1700"/>
              <a:t>This is absolutely manual method to create a React project. In fact, we can use tool like create-react-app to build a completely basic React project or download template on github (ex:</a:t>
            </a:r>
            <a:r>
              <a:rPr lang="en" sz="1700" u="sng">
                <a:solidFill>
                  <a:schemeClr val="hlink"/>
                </a:solidFill>
                <a:hlinkClick r:id="rId3"/>
              </a:rPr>
              <a:t>https://github.com/react-boilerplate/react-boilerplate</a:t>
            </a:r>
            <a:r>
              <a:rPr lang="en" sz="1700"/>
              <a:t>). In the next slide, we will learn how to create React app by library create-react-app</a:t>
            </a:r>
            <a:endParaRPr sz="1700"/>
          </a:p>
          <a:p>
            <a:pPr indent="19050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Dealing with JSX </a:t>
            </a:r>
            <a:endParaRPr sz="2400"/>
          </a:p>
          <a:p>
            <a:pPr indent="-381000" lvl="0" marL="457200" rtl="0" algn="l">
              <a:lnSpc>
                <a:spcPct val="115000"/>
              </a:lnSpc>
              <a:spcBef>
                <a:spcPts val="0"/>
              </a:spcBef>
              <a:spcAft>
                <a:spcPts val="0"/>
              </a:spcAft>
              <a:buSzPts val="2400"/>
              <a:buChar char="•"/>
            </a:pPr>
            <a:r>
              <a:rPr lang="en" sz="2400"/>
              <a:t>Getting Your React On </a:t>
            </a:r>
            <a:endParaRPr sz="2400"/>
          </a:p>
          <a:p>
            <a:pPr indent="-381000" lvl="0" marL="457200" rtl="0" algn="l">
              <a:lnSpc>
                <a:spcPct val="115000"/>
              </a:lnSpc>
              <a:spcBef>
                <a:spcPts val="0"/>
              </a:spcBef>
              <a:spcAft>
                <a:spcPts val="0"/>
              </a:spcAft>
              <a:buSzPts val="2400"/>
              <a:buChar char="•"/>
            </a:pPr>
            <a:r>
              <a:rPr lang="en" sz="2400"/>
              <a:t>Displaying Your Name </a:t>
            </a:r>
            <a:endParaRPr sz="2400"/>
          </a:p>
          <a:p>
            <a:pPr indent="-381000" lvl="0" marL="457200" rtl="0" algn="l">
              <a:lnSpc>
                <a:spcPct val="115000"/>
              </a:lnSpc>
              <a:spcBef>
                <a:spcPts val="0"/>
              </a:spcBef>
              <a:spcAft>
                <a:spcPts val="0"/>
              </a:spcAft>
              <a:buSzPts val="2400"/>
              <a:buChar char="•"/>
            </a:pPr>
            <a:r>
              <a:rPr lang="en" sz="2400"/>
              <a:t>It’s All Still Familiar</a:t>
            </a:r>
            <a:endParaRPr sz="2400"/>
          </a:p>
          <a:p>
            <a:pPr indent="0" lvl="0" marL="0" rtl="0" algn="l">
              <a:lnSpc>
                <a:spcPct val="115000"/>
              </a:lnSpc>
              <a:spcBef>
                <a:spcPts val="0"/>
              </a:spcBef>
              <a:spcAft>
                <a:spcPts val="0"/>
              </a:spcAft>
              <a:buSzPts val="3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Dealing with JSX</a:t>
            </a:r>
            <a:endParaRPr/>
          </a:p>
        </p:txBody>
      </p:sp>
      <p:sp>
        <p:nvSpPr>
          <p:cNvPr id="97" name="Google Shape;97;p3"/>
          <p:cNvSpPr txBox="1"/>
          <p:nvPr>
            <p:ph idx="1" type="body"/>
          </p:nvPr>
        </p:nvSpPr>
        <p:spPr>
          <a:xfrm>
            <a:off x="457200" y="1200150"/>
            <a:ext cx="3951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1100"/>
              <a:buFont typeface="Arial"/>
              <a:buNone/>
            </a:pPr>
            <a:r>
              <a:rPr lang="en" sz="1800"/>
              <a:t>Besides normal HTML, CSS, and</a:t>
            </a:r>
            <a:endParaRPr sz="1800"/>
          </a:p>
          <a:p>
            <a:pPr indent="0" lvl="0" marL="0" rtl="0" algn="l">
              <a:lnSpc>
                <a:spcPct val="100000"/>
              </a:lnSpc>
              <a:spcBef>
                <a:spcPts val="640"/>
              </a:spcBef>
              <a:spcAft>
                <a:spcPts val="0"/>
              </a:spcAft>
              <a:buClr>
                <a:schemeClr val="dk1"/>
              </a:buClr>
              <a:buSzPts val="1100"/>
              <a:buFont typeface="Arial"/>
              <a:buNone/>
            </a:pPr>
            <a:r>
              <a:rPr lang="en" sz="1800"/>
              <a:t>JavaScript. JSX is a language that allows you to easily mix JavaScript and HTML-like tags to define user interface (UI) elements and their functionality. That sounds cool and all(and you’ll see JSX in action in just a few moments), but there’s a slight problem. Your browser has no idea what to do with JSX.</a:t>
            </a:r>
            <a:endParaRPr sz="1800"/>
          </a:p>
          <a:p>
            <a:pPr indent="0" lvl="0" marL="0" rtl="0" algn="l">
              <a:lnSpc>
                <a:spcPct val="100000"/>
              </a:lnSpc>
              <a:spcBef>
                <a:spcPts val="640"/>
              </a:spcBef>
              <a:spcAft>
                <a:spcPts val="0"/>
              </a:spcAft>
              <a:buSzPts val="3200"/>
              <a:buNone/>
            </a:pPr>
            <a:r>
              <a:t/>
            </a:r>
            <a:endParaRPr sz="1800"/>
          </a:p>
        </p:txBody>
      </p:sp>
      <p:pic>
        <p:nvPicPr>
          <p:cNvPr id="98" name="Google Shape;98;p3"/>
          <p:cNvPicPr preferRelativeResize="0"/>
          <p:nvPr/>
        </p:nvPicPr>
        <p:blipFill rotWithShape="1">
          <a:blip r:embed="rId3">
            <a:alphaModFix/>
          </a:blip>
          <a:srcRect b="0" l="0" r="0" t="0"/>
          <a:stretch/>
        </p:blipFill>
        <p:spPr>
          <a:xfrm>
            <a:off x="4572000" y="1356125"/>
            <a:ext cx="4123500" cy="308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Dealing with JSX</a:t>
            </a:r>
            <a:endParaRPr/>
          </a:p>
        </p:txBody>
      </p:sp>
      <p:sp>
        <p:nvSpPr>
          <p:cNvPr id="104" name="Google Shape;104;p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To build a web app using React, we need a way to convert our JSX into plain old JavaScript that your browser can understand</a:t>
            </a:r>
            <a:endParaRPr sz="1800"/>
          </a:p>
          <a:p>
            <a:pPr indent="0" lvl="0" marL="0" rtl="0" algn="l">
              <a:lnSpc>
                <a:spcPct val="100000"/>
              </a:lnSpc>
              <a:spcBef>
                <a:spcPts val="640"/>
              </a:spcBef>
              <a:spcAft>
                <a:spcPts val="0"/>
              </a:spcAft>
              <a:buSzPts val="3200"/>
              <a:buNone/>
            </a:pPr>
            <a:r>
              <a:t/>
            </a:r>
            <a:endParaRPr/>
          </a:p>
        </p:txBody>
      </p:sp>
      <p:pic>
        <p:nvPicPr>
          <p:cNvPr id="105" name="Google Shape;105;p4"/>
          <p:cNvPicPr preferRelativeResize="0"/>
          <p:nvPr/>
        </p:nvPicPr>
        <p:blipFill rotWithShape="1">
          <a:blip r:embed="rId3">
            <a:alphaModFix/>
          </a:blip>
          <a:srcRect b="0" l="0" r="0" t="0"/>
          <a:stretch/>
        </p:blipFill>
        <p:spPr>
          <a:xfrm>
            <a:off x="1525863" y="2295638"/>
            <a:ext cx="5400675" cy="195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Dealing with JSX</a:t>
            </a:r>
            <a:endParaRPr/>
          </a:p>
        </p:txBody>
      </p:sp>
      <p:sp>
        <p:nvSpPr>
          <p:cNvPr id="111" name="Google Shape;111;p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If we don’t do this, our React app simply won’t work. That’s not cool. Fortunately, we have two solutions to this:</a:t>
            </a:r>
            <a:endParaRPr sz="1800"/>
          </a:p>
          <a:p>
            <a:pPr indent="0" lvl="0" marL="0" rtl="0" algn="l">
              <a:lnSpc>
                <a:spcPct val="115000"/>
              </a:lnSpc>
              <a:spcBef>
                <a:spcPts val="0"/>
              </a:spcBef>
              <a:spcAft>
                <a:spcPts val="0"/>
              </a:spcAft>
              <a:buClr>
                <a:schemeClr val="dk1"/>
              </a:buClr>
              <a:buSzPts val="1100"/>
              <a:buFont typeface="Arial"/>
              <a:buNone/>
            </a:pPr>
            <a:r>
              <a:rPr lang="en" sz="1800"/>
              <a:t>1. Set up a development environment around Node and a handful of build-tools. In this environment, every time you perform a build, all of your JSX is automatically converted into JS and placed on disk for you to reference like any plain JavaScript file.</a:t>
            </a:r>
            <a:endParaRPr sz="1800"/>
          </a:p>
          <a:p>
            <a:pPr indent="0" lvl="0" marL="0" rtl="0" algn="l">
              <a:lnSpc>
                <a:spcPct val="115000"/>
              </a:lnSpc>
              <a:spcBef>
                <a:spcPts val="0"/>
              </a:spcBef>
              <a:spcAft>
                <a:spcPts val="0"/>
              </a:spcAft>
              <a:buClr>
                <a:schemeClr val="dk1"/>
              </a:buClr>
              <a:buSzPts val="1100"/>
              <a:buFont typeface="Arial"/>
              <a:buNone/>
            </a:pPr>
            <a:r>
              <a:rPr lang="en" sz="1800"/>
              <a:t>2. Let your browser automatically convert JSX to JavaScript at runtime. You specify your JSX directly, just as you would any old piece of JavaScript, and your browser takes care of the rest.</a:t>
            </a:r>
            <a:endParaRPr sz="18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Getting Your React On</a:t>
            </a:r>
            <a:endParaRPr/>
          </a:p>
        </p:txBody>
      </p:sp>
      <p:sp>
        <p:nvSpPr>
          <p:cNvPr id="117" name="Google Shape;117;p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Create a new HTML document with the following contents:</a:t>
            </a:r>
            <a:endParaRPr sz="1800"/>
          </a:p>
          <a:p>
            <a:pPr indent="0" lvl="0" marL="0" rtl="0" algn="l">
              <a:lnSpc>
                <a:spcPct val="100000"/>
              </a:lnSpc>
              <a:spcBef>
                <a:spcPts val="640"/>
              </a:spcBef>
              <a:spcAft>
                <a:spcPts val="0"/>
              </a:spcAft>
              <a:buSzPts val="3200"/>
              <a:buNone/>
            </a:pPr>
            <a:r>
              <a:t/>
            </a:r>
            <a:endParaRPr sz="1800"/>
          </a:p>
        </p:txBody>
      </p:sp>
      <p:pic>
        <p:nvPicPr>
          <p:cNvPr id="118" name="Google Shape;118;p6"/>
          <p:cNvPicPr preferRelativeResize="0"/>
          <p:nvPr/>
        </p:nvPicPr>
        <p:blipFill rotWithShape="1">
          <a:blip r:embed="rId3">
            <a:alphaModFix/>
          </a:blip>
          <a:srcRect b="0" l="0" r="0" t="0"/>
          <a:stretch/>
        </p:blipFill>
        <p:spPr>
          <a:xfrm>
            <a:off x="798675" y="1635275"/>
            <a:ext cx="6350499" cy="321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Displaying Your Name</a:t>
            </a:r>
            <a:endParaRPr/>
          </a:p>
        </p:txBody>
      </p:sp>
      <p:sp>
        <p:nvSpPr>
          <p:cNvPr id="124" name="Google Shape;124;p7"/>
          <p:cNvSpPr txBox="1"/>
          <p:nvPr>
            <p:ph idx="1" type="body"/>
          </p:nvPr>
        </p:nvSpPr>
        <p:spPr>
          <a:xfrm>
            <a:off x="457200" y="1200150"/>
            <a:ext cx="43947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1100"/>
              <a:buFont typeface="Arial"/>
              <a:buNone/>
            </a:pPr>
            <a:r>
              <a:rPr lang="en" sz="1800"/>
              <a:t>You do that is by setting the type attribute on the script tag to a value of text/babel :</a:t>
            </a:r>
            <a:endParaRPr sz="1800"/>
          </a:p>
          <a:p>
            <a:pPr indent="0" lvl="0" marL="0" rtl="0" algn="l">
              <a:lnSpc>
                <a:spcPct val="100000"/>
              </a:lnSpc>
              <a:spcBef>
                <a:spcPts val="640"/>
              </a:spcBef>
              <a:spcAft>
                <a:spcPts val="0"/>
              </a:spcAft>
              <a:buClr>
                <a:schemeClr val="dk1"/>
              </a:buClr>
              <a:buSzPts val="1100"/>
              <a:buFont typeface="Arial"/>
              <a:buNone/>
            </a:pPr>
            <a:r>
              <a:t/>
            </a:r>
            <a:endParaRPr sz="1100"/>
          </a:p>
          <a:p>
            <a:pPr indent="0" lvl="0" marL="0" rtl="0" algn="l">
              <a:lnSpc>
                <a:spcPct val="100000"/>
              </a:lnSpc>
              <a:spcBef>
                <a:spcPts val="640"/>
              </a:spcBef>
              <a:spcAft>
                <a:spcPts val="0"/>
              </a:spcAft>
              <a:buSzPts val="3200"/>
              <a:buNone/>
            </a:pPr>
            <a:r>
              <a:t/>
            </a:r>
            <a:endParaRPr sz="1100"/>
          </a:p>
          <a:p>
            <a:pPr indent="0" lvl="0" marL="0" rtl="0" algn="l">
              <a:lnSpc>
                <a:spcPct val="100000"/>
              </a:lnSpc>
              <a:spcBef>
                <a:spcPts val="640"/>
              </a:spcBef>
              <a:spcAft>
                <a:spcPts val="0"/>
              </a:spcAft>
              <a:buSzPts val="3200"/>
              <a:buNone/>
            </a:pPr>
            <a:r>
              <a:t/>
            </a:r>
            <a:endParaRPr sz="1100"/>
          </a:p>
          <a:p>
            <a:pPr indent="0" lvl="0" marL="0" rtl="0" algn="l">
              <a:lnSpc>
                <a:spcPct val="100000"/>
              </a:lnSpc>
              <a:spcBef>
                <a:spcPts val="640"/>
              </a:spcBef>
              <a:spcAft>
                <a:spcPts val="0"/>
              </a:spcAft>
              <a:buSzPts val="3200"/>
              <a:buNone/>
            </a:pPr>
            <a:r>
              <a:t/>
            </a:r>
            <a:endParaRPr sz="1100"/>
          </a:p>
          <a:p>
            <a:pPr indent="0" lvl="0" marL="0" rtl="0" algn="l">
              <a:lnSpc>
                <a:spcPct val="100000"/>
              </a:lnSpc>
              <a:spcBef>
                <a:spcPts val="640"/>
              </a:spcBef>
              <a:spcAft>
                <a:spcPts val="0"/>
              </a:spcAft>
              <a:buSzPts val="3200"/>
              <a:buNone/>
            </a:pPr>
            <a:r>
              <a:t/>
            </a:r>
            <a:endParaRPr sz="1100"/>
          </a:p>
          <a:p>
            <a:pPr indent="0" lvl="0" marL="0" rtl="0" algn="l">
              <a:lnSpc>
                <a:spcPct val="115000"/>
              </a:lnSpc>
              <a:spcBef>
                <a:spcPts val="0"/>
              </a:spcBef>
              <a:spcAft>
                <a:spcPts val="0"/>
              </a:spcAft>
              <a:buSzPts val="3200"/>
              <a:buNone/>
            </a:pPr>
            <a:r>
              <a:t/>
            </a:r>
            <a:endParaRPr sz="1100"/>
          </a:p>
          <a:p>
            <a:pPr indent="0" lvl="0" marL="0" rtl="0" algn="l">
              <a:lnSpc>
                <a:spcPct val="115000"/>
              </a:lnSpc>
              <a:spcBef>
                <a:spcPts val="0"/>
              </a:spcBef>
              <a:spcAft>
                <a:spcPts val="0"/>
              </a:spcAft>
              <a:buClr>
                <a:schemeClr val="dk1"/>
              </a:buClr>
              <a:buSzPts val="1100"/>
              <a:buFont typeface="Arial"/>
              <a:buNone/>
            </a:pPr>
            <a:r>
              <a:rPr lang="en" sz="1800"/>
              <a:t>The render method takes two arguments:</a:t>
            </a:r>
            <a:endParaRPr sz="1800"/>
          </a:p>
          <a:p>
            <a:pPr indent="-336550" lvl="0" marL="457200" rtl="0" algn="l">
              <a:lnSpc>
                <a:spcPct val="115000"/>
              </a:lnSpc>
              <a:spcBef>
                <a:spcPts val="0"/>
              </a:spcBef>
              <a:spcAft>
                <a:spcPts val="0"/>
              </a:spcAft>
              <a:buSzPts val="1700"/>
              <a:buAutoNum type="arabicPeriod"/>
            </a:pPr>
            <a:r>
              <a:rPr lang="en" sz="1700"/>
              <a:t>The HTML-like elements (a.k.a. JSX) you want to output</a:t>
            </a:r>
            <a:endParaRPr sz="1700"/>
          </a:p>
          <a:p>
            <a:pPr indent="-336550" lvl="0" marL="457200" rtl="0" algn="l">
              <a:lnSpc>
                <a:spcPct val="115000"/>
              </a:lnSpc>
              <a:spcBef>
                <a:spcPts val="0"/>
              </a:spcBef>
              <a:spcAft>
                <a:spcPts val="0"/>
              </a:spcAft>
              <a:buSzPts val="1700"/>
              <a:buAutoNum type="arabicPeriod"/>
            </a:pPr>
            <a:r>
              <a:rPr lang="en" sz="1700"/>
              <a:t>The location in the DOM where React will render the JSX into</a:t>
            </a:r>
            <a:endParaRPr sz="1700"/>
          </a:p>
          <a:p>
            <a:pPr indent="0" lvl="0" marL="0" rtl="0" algn="l">
              <a:lnSpc>
                <a:spcPct val="100000"/>
              </a:lnSpc>
              <a:spcBef>
                <a:spcPts val="640"/>
              </a:spcBef>
              <a:spcAft>
                <a:spcPts val="0"/>
              </a:spcAft>
              <a:buSzPts val="3200"/>
              <a:buNone/>
            </a:pPr>
            <a:r>
              <a:t/>
            </a:r>
            <a:endParaRPr sz="1100"/>
          </a:p>
        </p:txBody>
      </p:sp>
      <p:graphicFrame>
        <p:nvGraphicFramePr>
          <p:cNvPr id="125" name="Google Shape;125;p7"/>
          <p:cNvGraphicFramePr/>
          <p:nvPr/>
        </p:nvGraphicFramePr>
        <p:xfrm>
          <a:off x="887700" y="1965975"/>
          <a:ext cx="3000000" cy="3000000"/>
        </p:xfrm>
        <a:graphic>
          <a:graphicData uri="http://schemas.openxmlformats.org/drawingml/2006/table">
            <a:tbl>
              <a:tblPr>
                <a:noFill/>
                <a:tableStyleId>{A635E7BB-AD0D-48DB-B6D0-BB1F53D84794}</a:tableStyleId>
              </a:tblPr>
              <a:tblGrid>
                <a:gridCol w="3419950"/>
              </a:tblGrid>
              <a:tr h="1086300">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solidFill>
                            <a:schemeClr val="dk1"/>
                          </a:solidFill>
                        </a:rPr>
                        <a:t>&lt;script type="text/babel"&gt;</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100" u="none" cap="none" strike="noStrike">
                          <a:solidFill>
                            <a:schemeClr val="dk1"/>
                          </a:solidFill>
                        </a:rPr>
                        <a:t>      ReactDOM.render(</a:t>
                      </a:r>
                      <a:endParaRPr sz="1100" u="none" cap="none" strike="noStrike">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 sz="1100" u="none" cap="none" strike="noStrike">
                          <a:solidFill>
                            <a:schemeClr val="dk1"/>
                          </a:solidFill>
                        </a:rPr>
                        <a:t>&lt;h1&gt;Sherlock Holmes&lt;/h1&gt;,</a:t>
                      </a:r>
                      <a:endParaRPr sz="1100" u="none" cap="none" strike="noStrike">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 sz="1100" u="none" cap="none" strike="noStrike">
                          <a:solidFill>
                            <a:schemeClr val="dk1"/>
                          </a:solidFill>
                        </a:rPr>
                        <a:t>document.body</a:t>
                      </a:r>
                      <a:endParaRPr sz="1100" u="none" cap="none" strike="noStrike">
                        <a:solidFill>
                          <a:schemeClr val="dk1"/>
                        </a:solidFill>
                      </a:endParaRPr>
                    </a:p>
                    <a:p>
                      <a:pPr indent="0" lvl="0" marL="457200" marR="0" rtl="0" algn="l">
                        <a:lnSpc>
                          <a:spcPct val="100000"/>
                        </a:lnSpc>
                        <a:spcBef>
                          <a:spcPts val="0"/>
                        </a:spcBef>
                        <a:spcAft>
                          <a:spcPts val="0"/>
                        </a:spcAft>
                        <a:buClr>
                          <a:schemeClr val="dk1"/>
                        </a:buClr>
                        <a:buSzPts val="1100"/>
                        <a:buFont typeface="Arial"/>
                        <a:buNone/>
                      </a:pPr>
                      <a:r>
                        <a:rPr lang="en" sz="1100" u="none" cap="none" strike="noStrike">
                          <a:solidFill>
                            <a:schemeClr val="dk1"/>
                          </a:solidFill>
                        </a:rPr>
                        <a:t>);</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100" u="none" cap="none" strike="noStrike">
                          <a:solidFill>
                            <a:schemeClr val="dk1"/>
                          </a:solidFill>
                        </a:rPr>
                        <a:t>&lt;/script&gt;</a:t>
                      </a:r>
                      <a:endParaRPr sz="1400" u="none" cap="none" strike="noStrike"/>
                    </a:p>
                  </a:txBody>
                  <a:tcPr marT="91425" marB="91425" marR="91425" marL="91425"/>
                </a:tc>
              </a:tr>
            </a:tbl>
          </a:graphicData>
        </a:graphic>
      </p:graphicFrame>
      <p:pic>
        <p:nvPicPr>
          <p:cNvPr id="126" name="Google Shape;126;p7"/>
          <p:cNvPicPr preferRelativeResize="0"/>
          <p:nvPr/>
        </p:nvPicPr>
        <p:blipFill rotWithShape="1">
          <a:blip r:embed="rId3">
            <a:alphaModFix/>
          </a:blip>
          <a:srcRect b="0" l="0" r="0" t="0"/>
          <a:stretch/>
        </p:blipFill>
        <p:spPr>
          <a:xfrm>
            <a:off x="4921200" y="1565175"/>
            <a:ext cx="3886200" cy="295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It’s All Still Familiar</a:t>
            </a:r>
            <a:endParaRPr/>
          </a:p>
        </p:txBody>
      </p:sp>
      <p:sp>
        <p:nvSpPr>
          <p:cNvPr id="132" name="Google Shape;132;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190500" lvl="0" marL="0" rtl="0" algn="l">
              <a:lnSpc>
                <a:spcPct val="115000"/>
              </a:lnSpc>
              <a:spcBef>
                <a:spcPts val="0"/>
              </a:spcBef>
              <a:spcAft>
                <a:spcPts val="0"/>
              </a:spcAft>
              <a:buClr>
                <a:schemeClr val="dk1"/>
              </a:buClr>
              <a:buSzPts val="1100"/>
              <a:buFont typeface="Arial"/>
              <a:buNone/>
            </a:pPr>
            <a:r>
              <a:rPr lang="en" sz="1800"/>
              <a:t>To make this happen, go back to the HTML and add a div</a:t>
            </a:r>
            <a:endParaRPr sz="1800"/>
          </a:p>
          <a:p>
            <a:pPr indent="190500" lvl="0" marL="0" rtl="0" algn="l">
              <a:lnSpc>
                <a:spcPct val="115000"/>
              </a:lnSpc>
              <a:spcBef>
                <a:spcPts val="0"/>
              </a:spcBef>
              <a:spcAft>
                <a:spcPts val="0"/>
              </a:spcAft>
              <a:buClr>
                <a:schemeClr val="dk1"/>
              </a:buClr>
              <a:buSzPts val="1100"/>
              <a:buFont typeface="Arial"/>
              <a:buNone/>
            </a:pPr>
            <a:r>
              <a:rPr lang="en" sz="1800"/>
              <a:t>element with an id value of container :</a:t>
            </a:r>
            <a:endParaRPr sz="1800"/>
          </a:p>
          <a:p>
            <a:pPr indent="0" lvl="0" marL="0" rtl="0" algn="l">
              <a:lnSpc>
                <a:spcPct val="100000"/>
              </a:lnSpc>
              <a:spcBef>
                <a:spcPts val="640"/>
              </a:spcBef>
              <a:spcAft>
                <a:spcPts val="0"/>
              </a:spcAft>
              <a:buSzPts val="3200"/>
              <a:buNone/>
            </a:pPr>
            <a:r>
              <a:t/>
            </a:r>
            <a:endParaRPr sz="1800"/>
          </a:p>
        </p:txBody>
      </p:sp>
      <p:graphicFrame>
        <p:nvGraphicFramePr>
          <p:cNvPr id="133" name="Google Shape;133;p8"/>
          <p:cNvGraphicFramePr/>
          <p:nvPr/>
        </p:nvGraphicFramePr>
        <p:xfrm>
          <a:off x="863400" y="1984350"/>
          <a:ext cx="3000000" cy="3000000"/>
        </p:xfrm>
        <a:graphic>
          <a:graphicData uri="http://schemas.openxmlformats.org/drawingml/2006/table">
            <a:tbl>
              <a:tblPr>
                <a:noFill/>
                <a:tableStyleId>{A635E7BB-AD0D-48DB-B6D0-BB1F53D84794}</a:tableStyleId>
              </a:tblPr>
              <a:tblGrid>
                <a:gridCol w="2577550"/>
              </a:tblGrid>
              <a:tr h="2213400">
                <a:tc>
                  <a:txBody>
                    <a:bodyPr/>
                    <a:lstStyle/>
                    <a:p>
                      <a:pPr indent="19050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&lt;body&gt;</a:t>
                      </a:r>
                      <a:endParaRPr i="1" sz="1400" u="none" cap="none" strike="noStrike">
                        <a:solidFill>
                          <a:schemeClr val="dk1"/>
                        </a:solidFill>
                      </a:endParaRPr>
                    </a:p>
                    <a:p>
                      <a:pPr indent="19050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&lt;div id="container"&gt;&lt;/div&gt;</a:t>
                      </a:r>
                      <a:endParaRPr i="1" sz="1400" u="none" cap="none" strike="noStrike">
                        <a:solidFill>
                          <a:schemeClr val="dk1"/>
                        </a:solidFill>
                      </a:endParaRPr>
                    </a:p>
                    <a:p>
                      <a:pPr indent="19050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&lt;script type="text/babel"&gt;</a:t>
                      </a:r>
                      <a:endParaRPr i="1" sz="1400" u="none" cap="none" strike="noStrike">
                        <a:solidFill>
                          <a:schemeClr val="dk1"/>
                        </a:solidFill>
                      </a:endParaRPr>
                    </a:p>
                    <a:p>
                      <a:pPr indent="19050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ReactDOM.render(</a:t>
                      </a:r>
                      <a:endParaRPr i="1" sz="1400" u="none" cap="none" strike="noStrike">
                        <a:solidFill>
                          <a:schemeClr val="dk1"/>
                        </a:solidFill>
                      </a:endParaRPr>
                    </a:p>
                    <a:p>
                      <a:pPr indent="19050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&lt;h1&gt;Batman&lt;/h1&gt;,</a:t>
                      </a:r>
                      <a:endParaRPr i="1" sz="1400" u="none" cap="none" strike="noStrike">
                        <a:solidFill>
                          <a:schemeClr val="dk1"/>
                        </a:solidFill>
                      </a:endParaRPr>
                    </a:p>
                    <a:p>
                      <a:pPr indent="19050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document.body</a:t>
                      </a:r>
                      <a:endParaRPr i="1" sz="1400" u="none" cap="none" strike="noStrike">
                        <a:solidFill>
                          <a:schemeClr val="dk1"/>
                        </a:solidFill>
                      </a:endParaRPr>
                    </a:p>
                    <a:p>
                      <a:pPr indent="19050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a:t>
                      </a:r>
                      <a:endParaRPr i="1" sz="1400" u="none" cap="none" strike="noStrike">
                        <a:solidFill>
                          <a:schemeClr val="dk1"/>
                        </a:solidFill>
                      </a:endParaRPr>
                    </a:p>
                    <a:p>
                      <a:pPr indent="19050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  &lt;/script&gt;</a:t>
                      </a:r>
                      <a:endParaRPr i="1" sz="1400" u="none" cap="none" strike="noStrike">
                        <a:solidFill>
                          <a:schemeClr val="dk1"/>
                        </a:solidFill>
                      </a:endParaRPr>
                    </a:p>
                    <a:p>
                      <a:pPr indent="190500" lvl="0" marL="0" marR="0" rtl="0" algn="l">
                        <a:lnSpc>
                          <a:spcPct val="100000"/>
                        </a:lnSpc>
                        <a:spcBef>
                          <a:spcPts val="0"/>
                        </a:spcBef>
                        <a:spcAft>
                          <a:spcPts val="0"/>
                        </a:spcAft>
                        <a:buClr>
                          <a:srgbClr val="000000"/>
                        </a:buClr>
                        <a:buSzPts val="1400"/>
                        <a:buFont typeface="Arial"/>
                        <a:buNone/>
                      </a:pPr>
                      <a:r>
                        <a:rPr i="1" lang="en" sz="1400" u="none" cap="none" strike="noStrike">
                          <a:solidFill>
                            <a:schemeClr val="dk1"/>
                          </a:solidFill>
                        </a:rPr>
                        <a:t>&lt;/body&gt;</a:t>
                      </a:r>
                      <a:endParaRPr i="1" sz="1400" u="none" cap="none" strike="noStrike">
                        <a:solidFill>
                          <a:schemeClr val="dk1"/>
                        </a:solidFill>
                      </a:endParaRPr>
                    </a:p>
                  </a:txBody>
                  <a:tcPr marT="91425" marB="91425" marR="91425" marL="91425"/>
                </a:tc>
              </a:tr>
            </a:tbl>
          </a:graphicData>
        </a:graphic>
      </p:graphicFrame>
      <p:graphicFrame>
        <p:nvGraphicFramePr>
          <p:cNvPr id="134" name="Google Shape;134;p8"/>
          <p:cNvGraphicFramePr/>
          <p:nvPr/>
        </p:nvGraphicFramePr>
        <p:xfrm>
          <a:off x="4058950" y="1984350"/>
          <a:ext cx="3000000" cy="3000000"/>
        </p:xfrm>
        <a:graphic>
          <a:graphicData uri="http://schemas.openxmlformats.org/drawingml/2006/table">
            <a:tbl>
              <a:tblPr>
                <a:noFill/>
                <a:tableStyleId>{A635E7BB-AD0D-48DB-B6D0-BB1F53D84794}</a:tableStyleId>
              </a:tblPr>
              <a:tblGrid>
                <a:gridCol w="4375750"/>
              </a:tblGrid>
              <a:tr h="2213400">
                <a:tc>
                  <a:txBody>
                    <a:bodyPr/>
                    <a:lstStyle/>
                    <a:p>
                      <a:pPr indent="0" lvl="0" marL="0" marR="0" rtl="0" algn="l">
                        <a:lnSpc>
                          <a:spcPct val="115000"/>
                        </a:lnSpc>
                        <a:spcBef>
                          <a:spcPts val="0"/>
                        </a:spcBef>
                        <a:spcAft>
                          <a:spcPts val="0"/>
                        </a:spcAft>
                        <a:buClr>
                          <a:schemeClr val="dk1"/>
                        </a:buClr>
                        <a:buSzPts val="1100"/>
                        <a:buFont typeface="Arial"/>
                        <a:buNone/>
                      </a:pPr>
                      <a:r>
                        <a:rPr i="1" lang="en" sz="1400" u="none" cap="none" strike="noStrike"/>
                        <a:t>Another option is to do some things outside the render method itself:</a:t>
                      </a:r>
                      <a:endParaRPr i="1" sz="1400" u="none" cap="none" strike="noStrike"/>
                    </a:p>
                    <a:p>
                      <a:pPr indent="0" lvl="0" marL="0" marR="0" rtl="0" algn="l">
                        <a:lnSpc>
                          <a:spcPct val="115000"/>
                        </a:lnSpc>
                        <a:spcBef>
                          <a:spcPts val="0"/>
                        </a:spcBef>
                        <a:spcAft>
                          <a:spcPts val="0"/>
                        </a:spcAft>
                        <a:buClr>
                          <a:schemeClr val="dk1"/>
                        </a:buClr>
                        <a:buSzPts val="1100"/>
                        <a:buFont typeface="Arial"/>
                        <a:buNone/>
                      </a:pPr>
                      <a:r>
                        <a:rPr i="1" lang="en" sz="1400" u="none" cap="none" strike="noStrike"/>
                        <a:t>var destination = document.querySelector("#container");</a:t>
                      </a:r>
                      <a:endParaRPr i="1" sz="1400" u="none" cap="none" strike="noStrike"/>
                    </a:p>
                    <a:p>
                      <a:pPr indent="0" lvl="0" marL="0" marR="0" rtl="0" algn="l">
                        <a:lnSpc>
                          <a:spcPct val="115000"/>
                        </a:lnSpc>
                        <a:spcBef>
                          <a:spcPts val="0"/>
                        </a:spcBef>
                        <a:spcAft>
                          <a:spcPts val="0"/>
                        </a:spcAft>
                        <a:buClr>
                          <a:schemeClr val="dk1"/>
                        </a:buClr>
                        <a:buSzPts val="1100"/>
                        <a:buFont typeface="Arial"/>
                        <a:buNone/>
                      </a:pPr>
                      <a:r>
                        <a:rPr i="1" lang="en" sz="1400" u="none" cap="none" strike="noStrike"/>
                        <a:t>ReactDOM.render(</a:t>
                      </a:r>
                      <a:endParaRPr i="1" sz="1400" u="none" cap="none" strike="noStrike"/>
                    </a:p>
                    <a:p>
                      <a:pPr indent="190500" lvl="0" marL="0" marR="0" rtl="0" algn="l">
                        <a:lnSpc>
                          <a:spcPct val="115000"/>
                        </a:lnSpc>
                        <a:spcBef>
                          <a:spcPts val="0"/>
                        </a:spcBef>
                        <a:spcAft>
                          <a:spcPts val="0"/>
                        </a:spcAft>
                        <a:buClr>
                          <a:schemeClr val="dk1"/>
                        </a:buClr>
                        <a:buSzPts val="1100"/>
                        <a:buFont typeface="Arial"/>
                        <a:buNone/>
                      </a:pPr>
                      <a:r>
                        <a:rPr i="1" lang="en" sz="1400" u="none" cap="none" strike="noStrike"/>
                        <a:t>  &lt;h1&gt;Batman&lt;/h1&gt;,</a:t>
                      </a:r>
                      <a:endParaRPr i="1" sz="1400" u="none" cap="none" strike="noStrike"/>
                    </a:p>
                    <a:p>
                      <a:pPr indent="190500" lvl="0" marL="0" marR="0" rtl="0" algn="l">
                        <a:lnSpc>
                          <a:spcPct val="115000"/>
                        </a:lnSpc>
                        <a:spcBef>
                          <a:spcPts val="0"/>
                        </a:spcBef>
                        <a:spcAft>
                          <a:spcPts val="0"/>
                        </a:spcAft>
                        <a:buClr>
                          <a:schemeClr val="dk1"/>
                        </a:buClr>
                        <a:buSzPts val="1100"/>
                        <a:buFont typeface="Arial"/>
                        <a:buNone/>
                      </a:pPr>
                      <a:r>
                        <a:rPr i="1" lang="en" sz="1400" u="none" cap="none" strike="noStrike"/>
                        <a:t>  destination</a:t>
                      </a:r>
                      <a:endParaRPr i="1" sz="1400" u="none" cap="none" strike="noStrike"/>
                    </a:p>
                    <a:p>
                      <a:pPr indent="190500" lvl="0" marL="0" marR="0" rtl="0" algn="l">
                        <a:lnSpc>
                          <a:spcPct val="115000"/>
                        </a:lnSpc>
                        <a:spcBef>
                          <a:spcPts val="0"/>
                        </a:spcBef>
                        <a:spcAft>
                          <a:spcPts val="0"/>
                        </a:spcAft>
                        <a:buClr>
                          <a:srgbClr val="000000"/>
                        </a:buClr>
                        <a:buSzPts val="1400"/>
                        <a:buFont typeface="Arial"/>
                        <a:buNone/>
                      </a:pPr>
                      <a:r>
                        <a:rPr i="1" lang="en" sz="1400" u="none" cap="none" strike="noStrike"/>
                        <a:t>  );</a:t>
                      </a:r>
                      <a:endParaRPr i="1"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Styling It Up!</a:t>
            </a:r>
            <a:endParaRPr/>
          </a:p>
        </p:txBody>
      </p:sp>
      <p:sp>
        <p:nvSpPr>
          <p:cNvPr id="140" name="Google Shape;140;p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That’s just terrible, so let’s fix that by adding some CSS.</a:t>
            </a:r>
            <a:endParaRPr sz="1800"/>
          </a:p>
          <a:p>
            <a:pPr indent="0" lvl="0" marL="0" rtl="0" algn="l">
              <a:lnSpc>
                <a:spcPct val="115000"/>
              </a:lnSpc>
              <a:spcBef>
                <a:spcPts val="0"/>
              </a:spcBef>
              <a:spcAft>
                <a:spcPts val="0"/>
              </a:spcAft>
              <a:buSzPts val="3200"/>
              <a:buNone/>
            </a:pPr>
            <a:r>
              <a:rPr lang="en" sz="1800"/>
              <a:t>Inside your head tag, let’s add a style block with the following CSS:</a:t>
            </a:r>
            <a:endParaRPr sz="1800"/>
          </a:p>
        </p:txBody>
      </p:sp>
      <p:graphicFrame>
        <p:nvGraphicFramePr>
          <p:cNvPr id="141" name="Google Shape;141;p9"/>
          <p:cNvGraphicFramePr/>
          <p:nvPr/>
        </p:nvGraphicFramePr>
        <p:xfrm>
          <a:off x="628500" y="2074575"/>
          <a:ext cx="3000000" cy="3000000"/>
        </p:xfrm>
        <a:graphic>
          <a:graphicData uri="http://schemas.openxmlformats.org/drawingml/2006/table">
            <a:tbl>
              <a:tblPr>
                <a:noFill/>
                <a:tableStyleId>{A635E7BB-AD0D-48DB-B6D0-BB1F53D84794}</a:tableStyleId>
              </a:tblPr>
              <a:tblGrid>
                <a:gridCol w="2905700"/>
              </a:tblGrid>
              <a:tr h="2400975">
                <a:tc>
                  <a:txBody>
                    <a:bodyPr/>
                    <a:lstStyle/>
                    <a:p>
                      <a:pPr indent="190500" lvl="0" marL="0" marR="0" rtl="0" algn="l">
                        <a:lnSpc>
                          <a:spcPct val="100000"/>
                        </a:lnSpc>
                        <a:spcBef>
                          <a:spcPts val="0"/>
                        </a:spcBef>
                        <a:spcAft>
                          <a:spcPts val="0"/>
                        </a:spcAft>
                        <a:buClr>
                          <a:schemeClr val="dk1"/>
                        </a:buClr>
                        <a:buSzPts val="1100"/>
                        <a:buFont typeface="Arial"/>
                        <a:buNone/>
                      </a:pPr>
                      <a:r>
                        <a:rPr lang="en" sz="1400" u="none" cap="none" strike="noStrike"/>
                        <a:t>&lt;style&gt;</a:t>
                      </a:r>
                      <a:endParaRPr sz="1400" u="none" cap="none" strike="noStrike"/>
                    </a:p>
                    <a:p>
                      <a:pPr indent="190500" lvl="0" marL="0" marR="0" rtl="0" algn="l">
                        <a:lnSpc>
                          <a:spcPct val="100000"/>
                        </a:lnSpc>
                        <a:spcBef>
                          <a:spcPts val="0"/>
                        </a:spcBef>
                        <a:spcAft>
                          <a:spcPts val="0"/>
                        </a:spcAft>
                        <a:buClr>
                          <a:schemeClr val="dk1"/>
                        </a:buClr>
                        <a:buSzPts val="1100"/>
                        <a:buFont typeface="Arial"/>
                        <a:buNone/>
                      </a:pPr>
                      <a:r>
                        <a:rPr lang="en" sz="1400" u="none" cap="none" strike="noStrike"/>
                        <a:t>  #container {</a:t>
                      </a:r>
                      <a:endParaRPr sz="1400" u="none" cap="none" strike="noStrike"/>
                    </a:p>
                    <a:p>
                      <a:pPr indent="190500" lvl="0" marL="0" marR="0" rtl="0" algn="l">
                        <a:lnSpc>
                          <a:spcPct val="100000"/>
                        </a:lnSpc>
                        <a:spcBef>
                          <a:spcPts val="0"/>
                        </a:spcBef>
                        <a:spcAft>
                          <a:spcPts val="0"/>
                        </a:spcAft>
                        <a:buClr>
                          <a:schemeClr val="dk1"/>
                        </a:buClr>
                        <a:buSzPts val="1100"/>
                        <a:buFont typeface="Arial"/>
                        <a:buNone/>
                      </a:pPr>
                      <a:r>
                        <a:rPr lang="en" sz="1400" u="none" cap="none" strike="noStrike"/>
                        <a:t>    padding: 50px;</a:t>
                      </a:r>
                      <a:endParaRPr sz="1400" u="none" cap="none" strike="noStrike"/>
                    </a:p>
                    <a:p>
                      <a:pPr indent="190500" lvl="0" marL="0" marR="0" rtl="0" algn="l">
                        <a:lnSpc>
                          <a:spcPct val="100000"/>
                        </a:lnSpc>
                        <a:spcBef>
                          <a:spcPts val="0"/>
                        </a:spcBef>
                        <a:spcAft>
                          <a:spcPts val="0"/>
                        </a:spcAft>
                        <a:buClr>
                          <a:schemeClr val="dk1"/>
                        </a:buClr>
                        <a:buSzPts val="1100"/>
                        <a:buFont typeface="Arial"/>
                        <a:buNone/>
                      </a:pPr>
                      <a:r>
                        <a:rPr lang="en" sz="1400" u="none" cap="none" strike="noStrike"/>
                        <a:t>    background-color: #EEE;</a:t>
                      </a:r>
                      <a:endParaRPr sz="1400" u="none" cap="none" strike="noStrike"/>
                    </a:p>
                    <a:p>
                      <a:pPr indent="190500" lvl="0" marL="0" marR="0" rtl="0" algn="l">
                        <a:lnSpc>
                          <a:spcPct val="100000"/>
                        </a:lnSpc>
                        <a:spcBef>
                          <a:spcPts val="0"/>
                        </a:spcBef>
                        <a:spcAft>
                          <a:spcPts val="0"/>
                        </a:spcAft>
                        <a:buClr>
                          <a:schemeClr val="dk1"/>
                        </a:buClr>
                        <a:buSzPts val="1100"/>
                        <a:buFont typeface="Arial"/>
                        <a:buNone/>
                      </a:pPr>
                      <a:r>
                        <a:rPr lang="en" sz="1400" u="none" cap="none" strike="noStrike"/>
                        <a:t>  }</a:t>
                      </a:r>
                      <a:endParaRPr sz="1400" u="none" cap="none" strike="noStrike"/>
                    </a:p>
                    <a:p>
                      <a:pPr indent="190500" lvl="0" marL="0" marR="0" rtl="0" algn="l">
                        <a:lnSpc>
                          <a:spcPct val="100000"/>
                        </a:lnSpc>
                        <a:spcBef>
                          <a:spcPts val="0"/>
                        </a:spcBef>
                        <a:spcAft>
                          <a:spcPts val="0"/>
                        </a:spcAft>
                        <a:buClr>
                          <a:schemeClr val="dk1"/>
                        </a:buClr>
                        <a:buSzPts val="1100"/>
                        <a:buFont typeface="Arial"/>
                        <a:buNone/>
                      </a:pPr>
                      <a:r>
                        <a:rPr lang="en" sz="1400" u="none" cap="none" strike="noStrike"/>
                        <a:t>  #container h1 {</a:t>
                      </a:r>
                      <a:endParaRPr sz="1400" u="none" cap="none" strike="noStrike"/>
                    </a:p>
                    <a:p>
                      <a:pPr indent="190500" lvl="0" marL="0" marR="0" rtl="0" algn="l">
                        <a:lnSpc>
                          <a:spcPct val="100000"/>
                        </a:lnSpc>
                        <a:spcBef>
                          <a:spcPts val="0"/>
                        </a:spcBef>
                        <a:spcAft>
                          <a:spcPts val="0"/>
                        </a:spcAft>
                        <a:buClr>
                          <a:schemeClr val="dk1"/>
                        </a:buClr>
                        <a:buSzPts val="1100"/>
                        <a:buFont typeface="Arial"/>
                        <a:buNone/>
                      </a:pPr>
                      <a:r>
                        <a:rPr lang="en" sz="1400" u="none" cap="none" strike="noStrike"/>
                        <a:t>    font-size: 144px;</a:t>
                      </a:r>
                      <a:endParaRPr sz="1400" u="none" cap="none" strike="noStrike"/>
                    </a:p>
                    <a:p>
                      <a:pPr indent="190500" lvl="0" marL="0" marR="0" rtl="0" algn="l">
                        <a:lnSpc>
                          <a:spcPct val="100000"/>
                        </a:lnSpc>
                        <a:spcBef>
                          <a:spcPts val="0"/>
                        </a:spcBef>
                        <a:spcAft>
                          <a:spcPts val="0"/>
                        </a:spcAft>
                        <a:buClr>
                          <a:schemeClr val="dk1"/>
                        </a:buClr>
                        <a:buSzPts val="1100"/>
                        <a:buFont typeface="Arial"/>
                        <a:buNone/>
                      </a:pPr>
                      <a:r>
                        <a:rPr lang="en" sz="1400" u="none" cap="none" strike="noStrike"/>
                        <a:t>    font-family: sans-serif;</a:t>
                      </a:r>
                      <a:endParaRPr sz="1400" u="none" cap="none" strike="noStrike"/>
                    </a:p>
                    <a:p>
                      <a:pPr indent="190500" lvl="0" marL="0" marR="0" rtl="0" algn="l">
                        <a:lnSpc>
                          <a:spcPct val="100000"/>
                        </a:lnSpc>
                        <a:spcBef>
                          <a:spcPts val="0"/>
                        </a:spcBef>
                        <a:spcAft>
                          <a:spcPts val="0"/>
                        </a:spcAft>
                        <a:buClr>
                          <a:schemeClr val="dk1"/>
                        </a:buClr>
                        <a:buSzPts val="1100"/>
                        <a:buFont typeface="Arial"/>
                        <a:buNone/>
                      </a:pPr>
                      <a:r>
                        <a:rPr lang="en" sz="1400" u="none" cap="none" strike="noStrike"/>
                        <a:t>    color: #0080A8;</a:t>
                      </a:r>
                      <a:endParaRPr sz="1400" u="none" cap="none" strike="noStrike"/>
                    </a:p>
                    <a:p>
                      <a:pPr indent="190500" lvl="0" marL="0" marR="0" rtl="0" algn="l">
                        <a:lnSpc>
                          <a:spcPct val="100000"/>
                        </a:lnSpc>
                        <a:spcBef>
                          <a:spcPts val="0"/>
                        </a:spcBef>
                        <a:spcAft>
                          <a:spcPts val="0"/>
                        </a:spcAft>
                        <a:buClr>
                          <a:schemeClr val="dk1"/>
                        </a:buClr>
                        <a:buSzPts val="1100"/>
                        <a:buFont typeface="Arial"/>
                        <a:buNone/>
                      </a:pPr>
                      <a:r>
                        <a:rPr lang="en" sz="1400" u="none" cap="none" strike="noStrike"/>
                        <a:t>  }</a:t>
                      </a:r>
                      <a:endParaRPr sz="1400" u="none" cap="none" strike="noStrike"/>
                    </a:p>
                    <a:p>
                      <a:pPr indent="190500" lvl="0" marL="0" marR="0" rtl="0" algn="l">
                        <a:lnSpc>
                          <a:spcPct val="100000"/>
                        </a:lnSpc>
                        <a:spcBef>
                          <a:spcPts val="0"/>
                        </a:spcBef>
                        <a:spcAft>
                          <a:spcPts val="0"/>
                        </a:spcAft>
                        <a:buClr>
                          <a:srgbClr val="000000"/>
                        </a:buClr>
                        <a:buSzPts val="1400"/>
                        <a:buFont typeface="Arial"/>
                        <a:buNone/>
                      </a:pPr>
                      <a:r>
                        <a:rPr lang="en" sz="1400" u="none" cap="none" strike="noStrike"/>
                        <a:t>&lt;/style&gt;</a:t>
                      </a:r>
                      <a:endParaRPr sz="1400" u="none" cap="none" strike="noStrike"/>
                    </a:p>
                  </a:txBody>
                  <a:tcPr marT="91425" marB="91425" marR="91425" marL="91425"/>
                </a:tc>
              </a:tr>
            </a:tbl>
          </a:graphicData>
        </a:graphic>
      </p:graphicFrame>
      <p:pic>
        <p:nvPicPr>
          <p:cNvPr id="142" name="Google Shape;142;p9"/>
          <p:cNvPicPr preferRelativeResize="0"/>
          <p:nvPr/>
        </p:nvPicPr>
        <p:blipFill rotWithShape="1">
          <a:blip r:embed="rId3">
            <a:alphaModFix/>
          </a:blip>
          <a:srcRect b="0" l="0" r="0" t="0"/>
          <a:stretch/>
        </p:blipFill>
        <p:spPr>
          <a:xfrm>
            <a:off x="3911138" y="1933913"/>
            <a:ext cx="4124325" cy="27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