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Tj0XnMvimuHYmeDqrIGOzEpMj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a3e58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da3e58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Array/ma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Chapter 9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4000"/>
              <a:t>Going from Data to UI in React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Example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Dealing with Arrays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Example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The bulk of what you see comes from the Circle component: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00" y="1658138"/>
            <a:ext cx="30670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9338" y="1658150"/>
            <a:ext cx="40481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 sz="4800"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When you’re displaying multiple components, you can’t always manually specify them: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In many real-world scenarios, the number of components you display is related to the number of items in an array or array like object you’re working with.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38" y="1843075"/>
            <a:ext cx="5495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350" y="3969450"/>
            <a:ext cx="5351575" cy="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We want to create a Circle component for each item in this array. We can do this by creating an array of Circle components: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React makes displaying all of these components very simple.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63" y="1868888"/>
            <a:ext cx="58578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75" y="3747150"/>
            <a:ext cx="5467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82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That extra work takes the form of a key prop whose value React uses to uniquely identify each particular component.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00" y="2025413"/>
            <a:ext cx="5562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300" y="2915175"/>
            <a:ext cx="6108325" cy="1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a3e586a3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/>
          </a:p>
        </p:txBody>
      </p:sp>
      <p:sp>
        <p:nvSpPr>
          <p:cNvPr id="129" name="Google Shape;129;gbda3e586a3_0_0"/>
          <p:cNvSpPr txBox="1"/>
          <p:nvPr>
            <p:ph idx="1" type="body"/>
          </p:nvPr>
        </p:nvSpPr>
        <p:spPr>
          <a:xfrm>
            <a:off x="457200" y="1063375"/>
            <a:ext cx="85791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Instead of push Component &lt;Circle /&gt; in array renderData, you can return and render Component instantly by using map function like this: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onst renderData = () =&gt;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return colors.map((color, index) =&gt;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	return (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&lt;Circle key={index + color} bgColor={color} /&gt;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This is the best practice when you want to render Component from array data. However, please read about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map function</a:t>
            </a:r>
            <a:r>
              <a:rPr lang="en" sz="1800"/>
              <a:t> carefully if you don’t understand it fully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>
                <a:solidFill>
                  <a:schemeClr val="dk1"/>
                </a:solidFill>
              </a:rPr>
              <a:t>Conclusion</a:t>
            </a:r>
            <a:endParaRPr sz="4800"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JSX is JavaScript. This is what allows you to have your JSX live wherever JavaScript thrives.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Even though we’re pushing pieces of JSX to an array, just like magic, everything works in the end when renderData is evaluated inside our render method. I hate to sound like a broken record, but this is because what our browser ultimately sees looks like this: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13" y="3237225"/>
            <a:ext cx="44481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