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Source Code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Fg2yZMnEd1GXNwu9YGXdnEP+v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44b5f43cc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b44b5f43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Give some example about </a:t>
            </a:r>
            <a:r>
              <a:rPr lang="en">
                <a:solidFill>
                  <a:schemeClr val="dk1"/>
                </a:solidFill>
              </a:rPr>
              <a:t>[propsObserved, stateObserved, variableObserved]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8a0001c71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b8a0001c7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Give some example about </a:t>
            </a:r>
            <a:r>
              <a:rPr lang="en">
                <a:solidFill>
                  <a:schemeClr val="dk1"/>
                </a:solidFill>
              </a:rPr>
              <a:t>[propsObserved, stateObserved, variableObserved]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8a0001c71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b8a0001c7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Give some example about </a:t>
            </a:r>
            <a:r>
              <a:rPr lang="en">
                <a:solidFill>
                  <a:schemeClr val="dk1"/>
                </a:solidFill>
              </a:rPr>
              <a:t>[propsObserved, stateObserved, variableObserved]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8a0001c71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b8a0001c7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Give some example about </a:t>
            </a:r>
            <a:r>
              <a:rPr lang="en">
                <a:solidFill>
                  <a:schemeClr val="dk1"/>
                </a:solidFill>
              </a:rPr>
              <a:t>[propsObserved, stateObserved, variableObserved]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8a0001c71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b8a0001c7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Give some example about </a:t>
            </a:r>
            <a:r>
              <a:rPr lang="en">
                <a:solidFill>
                  <a:schemeClr val="dk1"/>
                </a:solidFill>
              </a:rPr>
              <a:t>[propsObserved, stateObserved, variableObserved]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Explaining a little bit about class Component and function Component. Explaining the above example, indicate that where Hook used in this example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896867516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b89686751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Explaining a little bit about class Component and function Component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896867516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b89686751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Give some example about using multiple useState()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44b5f43c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b44b5f43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Give some example</a:t>
            </a:r>
            <a:r>
              <a:rPr lang="en"/>
              <a:t>s about notice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8a0001c7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b8a0001c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Give some example about using multiple </a:t>
            </a:r>
            <a:r>
              <a:rPr lang="en"/>
              <a:t>useEffect</a:t>
            </a:r>
            <a:r>
              <a:rPr lang="en"/>
              <a:t>()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8a0001c71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b8a0001c7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Give some example about </a:t>
            </a:r>
            <a:r>
              <a:rPr lang="en">
                <a:solidFill>
                  <a:schemeClr val="dk1"/>
                </a:solidFill>
              </a:rPr>
              <a:t>[propsObserved, stateObserved, variableObserved]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reactjs.org/docs/hooks-reference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actjs.org/docs/hooks-reference.html#usereducer" TargetMode="External"/><Relationship Id="rId4" Type="http://schemas.openxmlformats.org/officeDocument/2006/relationships/hyperlink" Target="https://reactjs.org/docs/hooks-reference.html#usecallback" TargetMode="External"/><Relationship Id="rId9" Type="http://schemas.openxmlformats.org/officeDocument/2006/relationships/hyperlink" Target="https://reactjs.org/docs/hooks-reference.html#usedebugvalue" TargetMode="External"/><Relationship Id="rId5" Type="http://schemas.openxmlformats.org/officeDocument/2006/relationships/hyperlink" Target="https://reactjs.org/docs/hooks-reference.html#usememo" TargetMode="External"/><Relationship Id="rId6" Type="http://schemas.openxmlformats.org/officeDocument/2006/relationships/hyperlink" Target="https://reactjs.org/docs/hooks-reference.html#useref" TargetMode="External"/><Relationship Id="rId7" Type="http://schemas.openxmlformats.org/officeDocument/2006/relationships/hyperlink" Target="https://reactjs.org/docs/hooks-reference.html#useimperativehandle" TargetMode="External"/><Relationship Id="rId8" Type="http://schemas.openxmlformats.org/officeDocument/2006/relationships/hyperlink" Target="https://reactjs.org/docs/hooks-reference.html#uselayouteffec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2833800" y="1606000"/>
            <a:ext cx="3476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333"/>
              </a:lnSpc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React </a:t>
            </a:r>
            <a:r>
              <a:rPr b="1"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Hook</a:t>
            </a:r>
            <a:endParaRPr b="1"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44b5f43cc_0_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Effect Hook (3)</a:t>
            </a:r>
            <a:endParaRPr/>
          </a:p>
        </p:txBody>
      </p:sp>
      <p:sp>
        <p:nvSpPr>
          <p:cNvPr id="149" name="Google Shape;149;gb44b5f43cc_0_10"/>
          <p:cNvSpPr txBox="1"/>
          <p:nvPr>
            <p:ph idx="1" type="body"/>
          </p:nvPr>
        </p:nvSpPr>
        <p:spPr>
          <a:xfrm>
            <a:off x="622825" y="894225"/>
            <a:ext cx="80640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lass methods: </a:t>
            </a:r>
            <a:r>
              <a:rPr lang="en" sz="1500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componentWillUnmount()</a:t>
            </a:r>
            <a:endParaRPr sz="1500"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Hook: </a:t>
            </a:r>
            <a:r>
              <a:rPr lang="en" sz="1500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useEffect(() =&gt; { </a:t>
            </a:r>
            <a:endParaRPr sz="1500"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1500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	return() =&gt; {</a:t>
            </a:r>
            <a:endParaRPr sz="1500"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8288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1500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you can write code in componentWillUnmount in here</a:t>
            </a:r>
            <a:endParaRPr sz="1500"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500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500"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500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}, [propsObserved, stateObserved, variableObserved])</a:t>
            </a:r>
            <a:endParaRPr sz="1500"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Example: </a:t>
            </a:r>
            <a:r>
              <a:rPr lang="en" sz="1500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getUserData sẽ chỉ gói 1 lần duy nhất sau khi render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500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useEffect(() =&gt; { </a:t>
            </a:r>
            <a:endParaRPr sz="1500"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500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	UserServer.getUserData();</a:t>
            </a:r>
            <a:endParaRPr sz="1500"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500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}, [])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8a0001c71_0_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Rules of Hook</a:t>
            </a:r>
            <a:endParaRPr/>
          </a:p>
        </p:txBody>
      </p:sp>
      <p:sp>
        <p:nvSpPr>
          <p:cNvPr id="155" name="Google Shape;155;gb8a0001c71_0_17"/>
          <p:cNvSpPr txBox="1"/>
          <p:nvPr>
            <p:ph idx="1" type="body"/>
          </p:nvPr>
        </p:nvSpPr>
        <p:spPr>
          <a:xfrm>
            <a:off x="622825" y="894225"/>
            <a:ext cx="8064000" cy="3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Hooks are JS functions, they are quite simple and easy to use, but we have to follow 2 rules when using them: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+"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Only Call Hooks at the Top Level: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Don’t call Hooks inside loops, conditions, or nested functions, because it result in rendering infinite. Instead, always use Hooks at the top level of your React function.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+"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Only Call Hooks from React Functions: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Don't call Hooks from regular JS functions. Instead, you must call Hooks from React function components. In addition, can call hooks from custom Hooks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8a0001c71_0_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 Hooks</a:t>
            </a:r>
            <a:endParaRPr/>
          </a:p>
        </p:txBody>
      </p:sp>
      <p:sp>
        <p:nvSpPr>
          <p:cNvPr id="161" name="Google Shape;161;gb8a0001c71_0_26"/>
          <p:cNvSpPr txBox="1"/>
          <p:nvPr>
            <p:ph idx="1" type="body"/>
          </p:nvPr>
        </p:nvSpPr>
        <p:spPr>
          <a:xfrm>
            <a:off x="622825" y="894225"/>
            <a:ext cx="3179700" cy="3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Creating your own hooks: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Anywhen we wanna share logic between JS functions, we can consider to create your hook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 custom Hook is a JS function whose name starts with “use" and that may call other Hooks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gb8a0001c71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475" y="1185787"/>
            <a:ext cx="4799601" cy="2771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8a0001c71_0_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Custom Hooks (2)</a:t>
            </a:r>
            <a:endParaRPr/>
          </a:p>
        </p:txBody>
      </p:sp>
      <p:sp>
        <p:nvSpPr>
          <p:cNvPr id="168" name="Google Shape;168;gb8a0001c71_0_33"/>
          <p:cNvSpPr txBox="1"/>
          <p:nvPr>
            <p:ph idx="1" type="body"/>
          </p:nvPr>
        </p:nvSpPr>
        <p:spPr>
          <a:xfrm>
            <a:off x="622825" y="894225"/>
            <a:ext cx="80640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As you can see in above example: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Custom Hook functions is written as function Component, but it return state instead of Component or regular variable.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You can use it as a JS function, pass parameter and get return value.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Custom Hook is very interesting thing in Hooks. However, you should practice with useState, useEffect carefully before you start to custom Hook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gb8a0001c71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150" y="3221775"/>
            <a:ext cx="42291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8a0001c71_0_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/>
          </a:p>
        </p:txBody>
      </p:sp>
      <p:sp>
        <p:nvSpPr>
          <p:cNvPr id="175" name="Google Shape;175;gb8a0001c71_0_41"/>
          <p:cNvSpPr txBox="1"/>
          <p:nvPr>
            <p:ph idx="1" type="body"/>
          </p:nvPr>
        </p:nvSpPr>
        <p:spPr>
          <a:xfrm>
            <a:off x="622825" y="894225"/>
            <a:ext cx="8064000" cy="22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Hook is another way to use React features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It is only used in function Component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Hooks are functions, include: useState, useEffect, …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Almost functions in class lifecycle can be handled by useEffect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You can create your own Hook by “custom Hook”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Last but not least, Hook is recommended to use by React Creator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Reference: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Hooks API Reference – React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Objectives</a:t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Introducing Hook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State Hook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 Effect Hook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Rules of Hook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Custom Hook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Introducing Hook</a:t>
            </a:r>
            <a:endParaRPr sz="3600"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457200" y="1200150"/>
            <a:ext cx="84030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Hooks are a new addition in React 16.8. 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Hook let you use state and other features of react without class.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700" y="2118050"/>
            <a:ext cx="6767314" cy="26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896867516_0_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Introducing Hook (2)</a:t>
            </a:r>
            <a:endParaRPr sz="3600"/>
          </a:p>
        </p:txBody>
      </p:sp>
      <p:sp>
        <p:nvSpPr>
          <p:cNvPr id="103" name="Google Shape;103;gb896867516_0_2"/>
          <p:cNvSpPr txBox="1"/>
          <p:nvPr>
            <p:ph idx="1" type="body"/>
          </p:nvPr>
        </p:nvSpPr>
        <p:spPr>
          <a:xfrm>
            <a:off x="457200" y="1200150"/>
            <a:ext cx="84030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is Hook?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Hooks are functions that let you “hook into” (work with) React state and lifecycle features from function components. 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Hooks don’t work inside classes — they let you use React without classes.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They include: 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+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Basic: useState(), useEffect(), useContext()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+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Additional functions: </a:t>
            </a:r>
            <a:r>
              <a:rPr lang="en" sz="1800">
                <a:solidFill>
                  <a:srgbClr val="00000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useReducer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lang="en" sz="1800">
                <a:solidFill>
                  <a:srgbClr val="00000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useCallback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lang="en" sz="1800">
                <a:solidFill>
                  <a:srgbClr val="00000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useMemo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(), u</a:t>
            </a:r>
            <a:r>
              <a:rPr lang="en" sz="1800">
                <a:solidFill>
                  <a:srgbClr val="00000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seRef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lang="en" sz="1800">
                <a:solidFill>
                  <a:srgbClr val="00000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useImperativeHandle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lang="en" sz="1800">
                <a:solidFill>
                  <a:srgbClr val="00000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useLayoutEffect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lang="en" sz="1800">
                <a:solidFill>
                  <a:srgbClr val="00000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useDebugValue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useState() and useEffect() are the most important function.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State Hook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535600" y="1063375"/>
            <a:ext cx="81513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Let’s see which different things between Hook and “no Hook”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951800"/>
            <a:ext cx="326707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950" y="3132775"/>
            <a:ext cx="446722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766425" y="2007588"/>
            <a:ext cx="23658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Class Component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4355950" y="2007588"/>
            <a:ext cx="23658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Function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Component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896867516_0_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State Hook (2)</a:t>
            </a:r>
            <a:endParaRPr/>
          </a:p>
        </p:txBody>
      </p:sp>
      <p:pic>
        <p:nvPicPr>
          <p:cNvPr id="119" name="Google Shape;119;gb896867516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825" y="1512425"/>
            <a:ext cx="330517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b896867516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825" y="3146400"/>
            <a:ext cx="248602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b896867516_0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825" y="1737513"/>
            <a:ext cx="53530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b896867516_0_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825" y="3442725"/>
            <a:ext cx="3203384" cy="5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b896867516_0_42"/>
          <p:cNvSpPr txBox="1"/>
          <p:nvPr>
            <p:ph idx="1" type="body"/>
          </p:nvPr>
        </p:nvSpPr>
        <p:spPr>
          <a:xfrm>
            <a:off x="622825" y="894225"/>
            <a:ext cx="43170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Use state and set state with “no Hook”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gb896867516_0_42"/>
          <p:cNvSpPr txBox="1"/>
          <p:nvPr>
            <p:ph idx="1" type="body"/>
          </p:nvPr>
        </p:nvSpPr>
        <p:spPr>
          <a:xfrm>
            <a:off x="622825" y="2386275"/>
            <a:ext cx="55446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Use state and set state with useState() in Hook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44b5f43cc_0_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State Hook (3)</a:t>
            </a:r>
            <a:endParaRPr/>
          </a:p>
        </p:txBody>
      </p:sp>
      <p:sp>
        <p:nvSpPr>
          <p:cNvPr id="130" name="Google Shape;130;gb44b5f43cc_0_0"/>
          <p:cNvSpPr txBox="1"/>
          <p:nvPr>
            <p:ph idx="1" type="body"/>
          </p:nvPr>
        </p:nvSpPr>
        <p:spPr>
          <a:xfrm>
            <a:off x="622825" y="894225"/>
            <a:ext cx="8064000" cy="3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Notice: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Don’t set props value or immutable value in useState():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Don’t: </a:t>
            </a:r>
            <a:r>
              <a:rPr lang="en" sz="1500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const [user, setUser] = useState(props.userData);</a:t>
            </a:r>
            <a:endParaRPr sz="1500"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Should: </a:t>
            </a:r>
            <a:r>
              <a:rPr lang="en" sz="1500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const [user, setUser] = useState({ name: ‘user' });</a:t>
            </a:r>
            <a:endParaRPr sz="1500"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Just update state with value from side effect in useEffect():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500"/>
              <a:buFont typeface="Source Code Pro"/>
              <a:buChar char="-"/>
            </a:pPr>
            <a:r>
              <a:rPr lang="en" sz="1500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useEffect(() =&gt; {</a:t>
            </a:r>
            <a:endParaRPr sz="1500"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setUser(props.userData)</a:t>
            </a:r>
            <a:endParaRPr sz="1500"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}, [</a:t>
            </a:r>
            <a:r>
              <a:rPr lang="en" sz="1500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props.userData</a:t>
            </a:r>
            <a:r>
              <a:rPr lang="en" sz="1500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])</a:t>
            </a:r>
            <a:endParaRPr sz="1500"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8a0001c71_0_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Effect</a:t>
            </a: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Hook</a:t>
            </a:r>
            <a:endParaRPr/>
          </a:p>
        </p:txBody>
      </p:sp>
      <p:sp>
        <p:nvSpPr>
          <p:cNvPr id="136" name="Google Shape;136;gb8a0001c71_0_0"/>
          <p:cNvSpPr txBox="1"/>
          <p:nvPr>
            <p:ph idx="1" type="body"/>
          </p:nvPr>
        </p:nvSpPr>
        <p:spPr>
          <a:xfrm>
            <a:off x="622825" y="894225"/>
            <a:ext cx="39564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Effect Hook lets you perform side effects in function component. It work similarly as React class lifecycle methods. However, there are some differences.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Only one functions useEffect() can replace all lifecycle methods: componentDidMount(), componentDidUpdate(), componentWillUnmount()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gb8a0001c7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075" y="929275"/>
            <a:ext cx="3889724" cy="3262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8a0001c71_0_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Effect Hook (2)</a:t>
            </a:r>
            <a:endParaRPr/>
          </a:p>
        </p:txBody>
      </p:sp>
      <p:sp>
        <p:nvSpPr>
          <p:cNvPr id="143" name="Google Shape;143;gb8a0001c71_0_11"/>
          <p:cNvSpPr txBox="1"/>
          <p:nvPr>
            <p:ph idx="1" type="body"/>
          </p:nvPr>
        </p:nvSpPr>
        <p:spPr>
          <a:xfrm>
            <a:off x="622825" y="894225"/>
            <a:ext cx="80640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Class methods: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componentDidMount()</a:t>
            </a:r>
            <a:endParaRPr sz="1500"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Hook: </a:t>
            </a:r>
            <a:r>
              <a:rPr lang="en" sz="1500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useEffect(() =&gt; { </a:t>
            </a:r>
            <a:endParaRPr sz="1500"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1500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	// you can write code in componentDidMount in here</a:t>
            </a:r>
            <a:endParaRPr sz="1500"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1500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}, [])</a:t>
            </a:r>
            <a:endParaRPr sz="1500"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Class methods: </a:t>
            </a:r>
            <a:r>
              <a:rPr lang="en" sz="1500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componentDidUpdate()</a:t>
            </a:r>
            <a:endParaRPr sz="1500"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Hook: </a:t>
            </a:r>
            <a:r>
              <a:rPr lang="en" sz="1500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useEffect(() =&gt; { </a:t>
            </a:r>
            <a:endParaRPr sz="1500"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1500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	// you can write code in componentDidUpdate in here</a:t>
            </a:r>
            <a:endParaRPr sz="1500"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1500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 }, [propsObserved, stateObserved, variableObserved])</a:t>
            </a:r>
            <a:endParaRPr sz="1500"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