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21A1-4DF1-4741-B15F-8DE5071E2CF3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1640" y="4596372"/>
            <a:ext cx="5546451" cy="2099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4" y="1836559"/>
            <a:ext cx="1909227" cy="18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395488" y="364621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Linkvis</a:t>
            </a:r>
            <a:r>
              <a:rPr lang="en-US" altLang="zh-CN" dirty="0" smtClean="0"/>
              <a:t> Protocol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" y="5054065"/>
            <a:ext cx="1808146" cy="72399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772529" y="3144134"/>
            <a:ext cx="3503277" cy="19099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61" y="4780700"/>
            <a:ext cx="1270723" cy="1270723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967089" y="3261100"/>
            <a:ext cx="1569405" cy="192675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84804" y="581364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3rdparty Cameras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3603" y="188507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VISION CLOUD</a:t>
            </a:r>
            <a:endParaRPr lang="zh-CN" altLang="en-US" dirty="0"/>
          </a:p>
        </p:txBody>
      </p:sp>
      <p:pic>
        <p:nvPicPr>
          <p:cNvPr id="1028" name="Picture 4" descr="cell phone, mobile, mobile phone, pho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71" y="1846438"/>
            <a:ext cx="1650608" cy="16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 flipV="1">
            <a:off x="6611815" y="2592399"/>
            <a:ext cx="3717851" cy="793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24064" y="230291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Linkvis</a:t>
            </a:r>
            <a:r>
              <a:rPr lang="en-US" altLang="zh-CN" dirty="0" smtClean="0"/>
              <a:t> Protocol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80934" y="3522896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APP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6601728" y="3267937"/>
            <a:ext cx="2223949" cy="143137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14007" y="4177882"/>
            <a:ext cx="302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RTSP/RTMP/HLS/HTML5-MSE</a:t>
            </a:r>
            <a:endParaRPr lang="zh-CN" altLang="en-US" dirty="0"/>
          </a:p>
        </p:txBody>
      </p:sp>
      <p:pic>
        <p:nvPicPr>
          <p:cNvPr id="1032" name="Picture 8" descr="3rd party icon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74" y="4699311"/>
            <a:ext cx="27432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00220" y="618103"/>
            <a:ext cx="254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LINKINGVISION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70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dellpc</cp:lastModifiedBy>
  <cp:revision>13</cp:revision>
  <dcterms:created xsi:type="dcterms:W3CDTF">2017-05-06T04:07:35Z</dcterms:created>
  <dcterms:modified xsi:type="dcterms:W3CDTF">2017-05-06T04:34:45Z</dcterms:modified>
</cp:coreProperties>
</file>