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4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9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51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76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83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18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6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3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3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6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2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821A1-4DF1-4741-B15F-8DE5071E2CF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7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91640" y="4596372"/>
            <a:ext cx="5546451" cy="209985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lou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484" y="1836559"/>
            <a:ext cx="1909227" cy="187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395488" y="364621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Linkproto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42" y="5054065"/>
            <a:ext cx="1808146" cy="723993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1772529" y="3144134"/>
            <a:ext cx="3503277" cy="190993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561" y="4780700"/>
            <a:ext cx="1270723" cy="1270723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V="1">
            <a:off x="3967089" y="3261100"/>
            <a:ext cx="1569405" cy="192675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084804" y="5813643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3rdparty Cameras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903603" y="1885070"/>
            <a:ext cx="25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LINKING VISION CLOUD</a:t>
            </a:r>
            <a:endParaRPr lang="zh-CN" altLang="en-US" dirty="0"/>
          </a:p>
        </p:txBody>
      </p:sp>
      <p:pic>
        <p:nvPicPr>
          <p:cNvPr id="1028" name="Picture 4" descr="cell phone, mobile, mobile phone, phon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871" y="1846438"/>
            <a:ext cx="1650608" cy="165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箭头连接符 23"/>
          <p:cNvCxnSpPr/>
          <p:nvPr/>
        </p:nvCxnSpPr>
        <p:spPr>
          <a:xfrm flipV="1">
            <a:off x="6611815" y="2592399"/>
            <a:ext cx="3717851" cy="7934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424064" y="2302913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Linkproto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0180934" y="3522896"/>
            <a:ext cx="25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LINKING APP</a:t>
            </a:r>
            <a:endParaRPr lang="zh-CN" altLang="en-US" dirty="0"/>
          </a:p>
        </p:txBody>
      </p:sp>
      <p:pic>
        <p:nvPicPr>
          <p:cNvPr id="1032" name="Picture 8" descr="3rd party icon 的图像结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592" y="157425"/>
            <a:ext cx="27432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500220" y="618103"/>
            <a:ext cx="2544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LINKINGVISION</a:t>
            </a:r>
            <a:endParaRPr lang="zh-CN" altLang="en-US" sz="2800" b="1" dirty="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6500136" y="1059766"/>
            <a:ext cx="1115469" cy="142781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838091" y="447933"/>
            <a:ext cx="302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RTSP/RTMP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HLS/HTML5-MSE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10726494" y="3719545"/>
            <a:ext cx="45681" cy="192675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78815" y="5634314"/>
            <a:ext cx="4870519" cy="1198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166137" y="526498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P2P Streaming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0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91640" y="3754837"/>
            <a:ext cx="5999978" cy="294138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lou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78" y="403544"/>
            <a:ext cx="1909227" cy="187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35" y="3980519"/>
            <a:ext cx="1270723" cy="1245010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V="1">
            <a:off x="4539583" y="1828085"/>
            <a:ext cx="1569405" cy="192675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703567" y="4133071"/>
            <a:ext cx="2011680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ONVIFLink</a:t>
            </a:r>
            <a:r>
              <a:rPr lang="en-US" altLang="zh-CN" dirty="0" smtClean="0">
                <a:solidFill>
                  <a:schemeClr val="bg1"/>
                </a:solidFill>
              </a:rPr>
              <a:t> Process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76097" y="452055"/>
            <a:ext cx="25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LINKING VISION CLOUD</a:t>
            </a:r>
            <a:endParaRPr lang="zh-CN" altLang="en-US" dirty="0"/>
          </a:p>
        </p:txBody>
      </p:sp>
      <p:pic>
        <p:nvPicPr>
          <p:cNvPr id="1028" name="Picture 4" descr="cell phone, mobile, mobile phone, phon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365" y="413423"/>
            <a:ext cx="1650608" cy="165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箭头连接符 23"/>
          <p:cNvCxnSpPr/>
          <p:nvPr/>
        </p:nvCxnSpPr>
        <p:spPr>
          <a:xfrm flipV="1">
            <a:off x="7184309" y="1159384"/>
            <a:ext cx="3717851" cy="7934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996558" y="869898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LinkProto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0753428" y="2089881"/>
            <a:ext cx="25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LINKING APP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7174222" y="1834922"/>
            <a:ext cx="2223949" cy="143137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886501" y="2744867"/>
            <a:ext cx="302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RTSP/RTMP/HLS/HTML5-MSE</a:t>
            </a:r>
            <a:endParaRPr lang="zh-CN" altLang="en-US" dirty="0"/>
          </a:p>
        </p:txBody>
      </p:sp>
      <p:pic>
        <p:nvPicPr>
          <p:cNvPr id="1032" name="Picture 8" descr="3rd party icon 的图像结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168" y="3266296"/>
            <a:ext cx="27432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500220" y="618103"/>
            <a:ext cx="2544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ONVIFLink</a:t>
            </a:r>
            <a:endParaRPr lang="zh-CN" altLang="en-US" sz="28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99919" y="3114199"/>
            <a:ext cx="3767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IP CAMERA WITH ONVIF SUPPORT</a:t>
            </a:r>
          </a:p>
          <a:p>
            <a:r>
              <a:rPr lang="en-US" altLang="zh-CN" dirty="0" smtClean="0"/>
              <a:t>Make Camera Cloud Access in 10</a:t>
            </a:r>
            <a:r>
              <a:rPr lang="en-US" altLang="zh-CN" dirty="0" smtClean="0"/>
              <a:t>m</a:t>
            </a:r>
            <a:r>
              <a:rPr lang="en-US" altLang="zh-CN" dirty="0" smtClean="0"/>
              <a:t>ins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709951" y="5225529"/>
            <a:ext cx="19757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IP Camera ONIVF server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036512" y="5225529"/>
            <a:ext cx="207247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IP Camera RTSP Server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0" idx="0"/>
          </p:cNvCxnSpPr>
          <p:nvPr/>
        </p:nvCxnSpPr>
        <p:spPr>
          <a:xfrm flipV="1">
            <a:off x="2697843" y="4502403"/>
            <a:ext cx="1569405" cy="72312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3" idx="0"/>
          </p:cNvCxnSpPr>
          <p:nvPr/>
        </p:nvCxnSpPr>
        <p:spPr>
          <a:xfrm flipH="1" flipV="1">
            <a:off x="4975610" y="4512001"/>
            <a:ext cx="97140" cy="71352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11344669" y="2459214"/>
            <a:ext cx="1" cy="294278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6315301" y="5401994"/>
            <a:ext cx="502936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906444" y="5043876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P2P Streaming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5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46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dellpc</dc:creator>
  <cp:lastModifiedBy>dellpc</cp:lastModifiedBy>
  <cp:revision>30</cp:revision>
  <dcterms:created xsi:type="dcterms:W3CDTF">2017-05-06T04:07:35Z</dcterms:created>
  <dcterms:modified xsi:type="dcterms:W3CDTF">2017-05-07T03:11:09Z</dcterms:modified>
</cp:coreProperties>
</file>