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EA504-1BB7-42BD-B703-4DD210F7E205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9E1CF-7A3E-4AE9-A9B6-51A6D1E09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710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CC3C44-15A9-42C6-A6A4-586BEBDA83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0228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CC3C44-15A9-42C6-A6A4-586BEBDA83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8619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CC3C44-15A9-42C6-A6A4-586BEBDA83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2558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os.name</a:t>
            </a:r>
            <a:r>
              <a:rPr lang="zh-CN" altLang="en-US" baseline="0" dirty="0" smtClean="0"/>
              <a:t> 平台名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os.listdir</a:t>
            </a:r>
            <a:r>
              <a:rPr lang="en-US" altLang="zh-CN" dirty="0" smtClean="0"/>
              <a:t>(‘</a:t>
            </a:r>
            <a:r>
              <a:rPr lang="en-US" altLang="zh-CN" dirty="0" err="1" smtClean="0"/>
              <a:t>dirname</a:t>
            </a:r>
            <a:r>
              <a:rPr lang="en-US" altLang="zh-CN" dirty="0" smtClean="0"/>
              <a:t>’)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CC3C44-15A9-42C6-A6A4-586BEBDA83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4739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sys.argv</a:t>
            </a:r>
            <a:r>
              <a:rPr lang="en-US" altLang="zh-CN" dirty="0" smtClean="0"/>
              <a:t>:</a:t>
            </a:r>
            <a:r>
              <a:rPr lang="zh-CN" altLang="en-US" dirty="0" smtClean="0"/>
              <a:t>程序外部向程序内部传递参数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CC3C44-15A9-42C6-A6A4-586BEBDA83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4294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CC3C44-15A9-42C6-A6A4-586BEBDA83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244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CC3C44-15A9-42C6-A6A4-586BEBDA83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3043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CC3C44-15A9-42C6-A6A4-586BEBDA83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0866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CC3C44-15A9-42C6-A6A4-586BEBDA83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8180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CC3C44-15A9-42C6-A6A4-586BEBDA83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947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CC3C44-15A9-42C6-A6A4-586BEBDA83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4674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CC3C44-15A9-42C6-A6A4-586BEBDA83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50158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CC3C44-15A9-42C6-A6A4-586BEBDA83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3860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CC3C44-15A9-42C6-A6A4-586BEBDA83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100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CC3C44-15A9-42C6-A6A4-586BEBDA83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65781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CC3C44-15A9-42C6-A6A4-586BEBDA83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01315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CC3C44-15A9-42C6-A6A4-586BEBDA83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8738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CC3C44-15A9-42C6-A6A4-586BEBDA83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0858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CC3C44-15A9-42C6-A6A4-586BEBDA83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3512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CC3C44-15A9-42C6-A6A4-586BEBDA83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458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CC3C44-15A9-42C6-A6A4-586BEBDA83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1404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CC3C44-15A9-42C6-A6A4-586BEBDA83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2708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CC3C44-15A9-42C6-A6A4-586BEBDA83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0658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CC3C44-15A9-42C6-A6A4-586BEBDA83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87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CC3C44-15A9-42C6-A6A4-586BEBDA83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555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D72F-7633-430B-A69C-EB8CEA3A9403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C9A7-40DB-48B6-9157-F059BF7E7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83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D72F-7633-430B-A69C-EB8CEA3A9403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C9A7-40DB-48B6-9157-F059BF7E7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08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D72F-7633-430B-A69C-EB8CEA3A9403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C9A7-40DB-48B6-9157-F059BF7E7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79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0A6A3A-5452-40C4-91E0-E2F3EE3444B3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2017/6/24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5717F-5FD7-4A03-9810-2470324141D7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0462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0A6A3A-5452-40C4-91E0-E2F3EE3444B3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2017/6/24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5717F-5FD7-4A03-9810-2470324141D7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599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0A6A3A-5452-40C4-91E0-E2F3EE3444B3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2017/6/24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5717F-5FD7-4A03-9810-2470324141D7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483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0A6A3A-5452-40C4-91E0-E2F3EE3444B3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2017/6/24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5717F-5FD7-4A03-9810-2470324141D7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2418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0A6A3A-5452-40C4-91E0-E2F3EE3444B3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2017/6/24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5717F-5FD7-4A03-9810-2470324141D7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0042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0A6A3A-5452-40C4-91E0-E2F3EE3444B3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2017/6/24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5717F-5FD7-4A03-9810-2470324141D7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7814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0A6A3A-5452-40C4-91E0-E2F3EE3444B3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2017/6/24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5717F-5FD7-4A03-9810-2470324141D7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5223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0A6A3A-5452-40C4-91E0-E2F3EE3444B3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2017/6/24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5717F-5FD7-4A03-9810-2470324141D7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843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D72F-7633-430B-A69C-EB8CEA3A9403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C9A7-40DB-48B6-9157-F059BF7E7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952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0A6A3A-5452-40C4-91E0-E2F3EE3444B3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2017/6/24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5717F-5FD7-4A03-9810-2470324141D7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21583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0A6A3A-5452-40C4-91E0-E2F3EE3444B3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2017/6/24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5717F-5FD7-4A03-9810-2470324141D7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3304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0A6A3A-5452-40C4-91E0-E2F3EE3444B3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2017/6/24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5717F-5FD7-4A03-9810-2470324141D7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A5301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A5301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76117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0A6A3A-5452-40C4-91E0-E2F3EE3444B3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2017/6/24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5717F-5FD7-4A03-9810-2470324141D7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47316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0A6A3A-5452-40C4-91E0-E2F3EE3444B3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2017/6/24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5717F-5FD7-4A03-9810-2470324141D7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A5301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A5301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95252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0A6A3A-5452-40C4-91E0-E2F3EE3444B3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2017/6/24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5717F-5FD7-4A03-9810-2470324141D7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378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0A6A3A-5452-40C4-91E0-E2F3EE3444B3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2017/6/24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5717F-5FD7-4A03-9810-2470324141D7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753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0A6A3A-5452-40C4-91E0-E2F3EE3444B3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2017/6/24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5717F-5FD7-4A03-9810-2470324141D7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606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D72F-7633-430B-A69C-EB8CEA3A9403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C9A7-40DB-48B6-9157-F059BF7E7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79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D72F-7633-430B-A69C-EB8CEA3A9403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C9A7-40DB-48B6-9157-F059BF7E7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06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D72F-7633-430B-A69C-EB8CEA3A9403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C9A7-40DB-48B6-9157-F059BF7E7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21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D72F-7633-430B-A69C-EB8CEA3A9403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C9A7-40DB-48B6-9157-F059BF7E7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D72F-7633-430B-A69C-EB8CEA3A9403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C9A7-40DB-48B6-9157-F059BF7E7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61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D72F-7633-430B-A69C-EB8CEA3A9403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C9A7-40DB-48B6-9157-F059BF7E7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79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D72F-7633-430B-A69C-EB8CEA3A9403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C9A7-40DB-48B6-9157-F059BF7E7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54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8D72F-7633-430B-A69C-EB8CEA3A9403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0C9A7-40DB-48B6-9157-F059BF7E7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14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0A6A3A-5452-40C4-91E0-E2F3EE3444B3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2017/6/24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5717F-5FD7-4A03-9810-2470324141D7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612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librar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python.org/3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/pi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librar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python.org/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3" y="1222132"/>
            <a:ext cx="8915399" cy="355525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设计基础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zh-CN" altLang="en-US" dirty="0" smtClean="0"/>
              <a:t>电子工程系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朱海东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zhuhd15@mails.tsinghua.edu.cn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857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中的模块与包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内建包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内建包列表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hlinkClick r:id="rId3"/>
              </a:rPr>
              <a:t>https://docs.python.org/library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python document</a:t>
            </a:r>
          </a:p>
          <a:p>
            <a:endParaRPr lang="en-US" altLang="zh-CN" dirty="0"/>
          </a:p>
          <a:p>
            <a:r>
              <a:rPr lang="en-US" altLang="zh-CN" dirty="0">
                <a:hlinkClick r:id="rId4"/>
              </a:rPr>
              <a:t>https://docs.python.org/3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7740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中的模块与包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非内</a:t>
            </a:r>
            <a:r>
              <a:rPr lang="zh-CN" altLang="en-US" dirty="0" smtClean="0"/>
              <a:t>建包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任意平台</a:t>
            </a:r>
            <a:endParaRPr lang="en-US" altLang="zh-CN" dirty="0" smtClean="0"/>
          </a:p>
          <a:p>
            <a:r>
              <a:rPr lang="en-US" altLang="zh-CN" dirty="0" smtClean="0"/>
              <a:t>pip install &lt;package name&gt;</a:t>
            </a:r>
          </a:p>
          <a:p>
            <a:r>
              <a:rPr lang="zh-CN" altLang="en-US" dirty="0" smtClean="0"/>
              <a:t>或</a:t>
            </a:r>
            <a:r>
              <a:rPr lang="en-US" altLang="zh-CN" dirty="0" smtClean="0"/>
              <a:t>pip install &lt;package name&gt;</a:t>
            </a:r>
          </a:p>
          <a:p>
            <a:r>
              <a:rPr lang="zh-CN" altLang="en-US" dirty="0" smtClean="0"/>
              <a:t>或</a:t>
            </a:r>
            <a:r>
              <a:rPr lang="en-US" altLang="zh-CN" dirty="0" smtClean="0"/>
              <a:t>python3 –m pip install &lt;package name&gt;</a:t>
            </a:r>
          </a:p>
          <a:p>
            <a:endParaRPr lang="en-US" altLang="zh-CN" dirty="0"/>
          </a:p>
          <a:p>
            <a:r>
              <a:rPr lang="en-US" altLang="zh-CN" dirty="0" smtClean="0"/>
              <a:t>pip</a:t>
            </a:r>
            <a:r>
              <a:rPr lang="zh-CN" altLang="en-US" dirty="0" smtClean="0"/>
              <a:t>本身也是一个包</a:t>
            </a:r>
            <a:endParaRPr lang="en-US" altLang="zh-CN" dirty="0" smtClean="0"/>
          </a:p>
          <a:p>
            <a:r>
              <a:rPr lang="en-US" altLang="zh-CN" dirty="0" smtClean="0"/>
              <a:t>windows</a:t>
            </a:r>
            <a:r>
              <a:rPr lang="zh-CN" altLang="en-US" dirty="0" smtClean="0"/>
              <a:t>版下载地址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pypi.python.org/pypi/pip</a:t>
            </a:r>
            <a:endParaRPr lang="en-US" altLang="zh-CN" dirty="0" smtClean="0"/>
          </a:p>
          <a:p>
            <a:r>
              <a:rPr lang="en-US" altLang="zh-CN" dirty="0" smtClean="0"/>
              <a:t>pip</a:t>
            </a:r>
            <a:r>
              <a:rPr lang="zh-CN" altLang="en-US" dirty="0" smtClean="0"/>
              <a:t>记得配置好环境变量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debian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ubuntu</a:t>
            </a:r>
            <a:r>
              <a:rPr lang="zh-CN" altLang="en-US" dirty="0" smtClean="0"/>
              <a:t>上可以使用</a:t>
            </a:r>
            <a:r>
              <a:rPr lang="en-US" altLang="zh-CN" dirty="0" smtClean="0"/>
              <a:t>apt-get install python3-pip</a:t>
            </a:r>
          </a:p>
        </p:txBody>
      </p:sp>
    </p:spTree>
    <p:extLst>
      <p:ext uri="{BB962C8B-B14F-4D97-AF65-F5344CB8AC3E}">
        <p14:creationId xmlns:p14="http://schemas.microsoft.com/office/powerpoint/2010/main" val="136621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中</a:t>
            </a:r>
            <a:r>
              <a:rPr lang="zh-CN" altLang="en-US" dirty="0" smtClean="0"/>
              <a:t>的常用模块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善用搜索引擎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8262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中</a:t>
            </a:r>
            <a:r>
              <a:rPr lang="zh-CN" altLang="en-US" dirty="0" smtClean="0"/>
              <a:t>的常用模块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善用搜索引擎</a:t>
            </a:r>
            <a:r>
              <a:rPr lang="en-US" altLang="zh-CN" dirty="0" smtClean="0"/>
              <a:t>					#</a:t>
            </a:r>
            <a:r>
              <a:rPr lang="zh-CN" altLang="en-US" dirty="0" smtClean="0"/>
              <a:t>一句话单独成页</a:t>
            </a:r>
            <a:r>
              <a:rPr lang="en-US" altLang="zh-CN" dirty="0" smtClean="0"/>
              <a:t>:-)</a:t>
            </a:r>
          </a:p>
        </p:txBody>
      </p:sp>
    </p:spTree>
    <p:extLst>
      <p:ext uri="{BB962C8B-B14F-4D97-AF65-F5344CB8AC3E}">
        <p14:creationId xmlns:p14="http://schemas.microsoft.com/office/powerpoint/2010/main" val="199989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中</a:t>
            </a:r>
            <a:r>
              <a:rPr lang="zh-CN" altLang="en-US" dirty="0" smtClean="0"/>
              <a:t>的常用模块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os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Intro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和</a:t>
            </a:r>
            <a:r>
              <a:rPr lang="zh-CN" altLang="en-US" dirty="0"/>
              <a:t>操作系统有关的</a:t>
            </a:r>
            <a:r>
              <a:rPr lang="zh-CN" altLang="en-US" dirty="0" smtClean="0"/>
              <a:t>功能，可以</a:t>
            </a:r>
            <a:r>
              <a:rPr lang="zh-CN" altLang="en-US" dirty="0"/>
              <a:t>处理文件和目录这些我们日常手动需要做的操作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常见功能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os.name		</a:t>
            </a:r>
            <a:r>
              <a:rPr lang="en-US" altLang="zh-CN" dirty="0" err="1"/>
              <a:t>os.listdir</a:t>
            </a:r>
            <a:r>
              <a:rPr lang="en-US" altLang="zh-CN" dirty="0"/>
              <a:t>(‘</a:t>
            </a:r>
            <a:r>
              <a:rPr lang="en-US" altLang="zh-CN" dirty="0" err="1"/>
              <a:t>dirname</a:t>
            </a:r>
            <a:r>
              <a:rPr lang="en-US" altLang="zh-CN" dirty="0" smtClean="0"/>
              <a:t>’)		</a:t>
            </a:r>
            <a:r>
              <a:rPr lang="en-US" altLang="zh-CN" dirty="0" err="1"/>
              <a:t>os.getcwd</a:t>
            </a:r>
            <a:r>
              <a:rPr lang="en-US" altLang="zh-CN" dirty="0" smtClean="0"/>
              <a:t>()</a:t>
            </a:r>
          </a:p>
          <a:p>
            <a:endParaRPr lang="en-US" altLang="zh-CN" dirty="0"/>
          </a:p>
          <a:p>
            <a:r>
              <a:rPr lang="en-US" altLang="zh-CN" dirty="0" err="1"/>
              <a:t>os.rename</a:t>
            </a:r>
            <a:r>
              <a:rPr lang="en-US" altLang="zh-CN" dirty="0"/>
              <a:t>("</a:t>
            </a:r>
            <a:r>
              <a:rPr lang="en-US" altLang="zh-CN" dirty="0" err="1"/>
              <a:t>oldname</a:t>
            </a:r>
            <a:r>
              <a:rPr lang="en-US" altLang="zh-CN" dirty="0"/>
              <a:t>","</a:t>
            </a:r>
            <a:r>
              <a:rPr lang="en-US" altLang="zh-CN" dirty="0" err="1"/>
              <a:t>newname</a:t>
            </a:r>
            <a:r>
              <a:rPr lang="en-US" altLang="zh-CN" dirty="0" smtClean="0"/>
              <a:t>")</a:t>
            </a:r>
          </a:p>
          <a:p>
            <a:endParaRPr lang="en-US" altLang="zh-CN" dirty="0"/>
          </a:p>
          <a:p>
            <a:r>
              <a:rPr lang="zh-CN" altLang="en-US" dirty="0" smtClean="0"/>
              <a:t>。。。。主要功能与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的命令行相同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761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中</a:t>
            </a:r>
            <a:r>
              <a:rPr lang="zh-CN" altLang="en-US" dirty="0" smtClean="0"/>
              <a:t>的常用模块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sys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Intro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和</a:t>
            </a:r>
            <a:r>
              <a:rPr lang="zh-CN" altLang="en-US" dirty="0"/>
              <a:t>操作系统有关的</a:t>
            </a:r>
            <a:r>
              <a:rPr lang="zh-CN" altLang="en-US" dirty="0" smtClean="0"/>
              <a:t>功能，可以</a:t>
            </a:r>
            <a:r>
              <a:rPr lang="zh-CN" altLang="en-US" dirty="0"/>
              <a:t>处理文件和目录这些我们日常手动需要做的操作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常见功能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sys.path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sys.argv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sys.platform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sys.modules</a:t>
            </a:r>
            <a:r>
              <a:rPr lang="en-US" altLang="zh-CN" dirty="0" smtClean="0"/>
              <a:t>		#</a:t>
            </a:r>
            <a:r>
              <a:rPr lang="zh-CN" altLang="en-US" dirty="0" smtClean="0"/>
              <a:t>记录曾经使用过的所有的模块 </a:t>
            </a:r>
            <a:r>
              <a:rPr lang="en-US" altLang="zh-CN" dirty="0" err="1" smtClean="0"/>
              <a:t>dict</a:t>
            </a:r>
            <a:r>
              <a:rPr lang="zh-CN" altLang="en-US" dirty="0" smtClean="0"/>
              <a:t>形式存储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980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中</a:t>
            </a:r>
            <a:r>
              <a:rPr lang="zh-CN" altLang="en-US" dirty="0" smtClean="0"/>
              <a:t>的常用模块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time			</a:t>
            </a:r>
          </a:p>
          <a:p>
            <a:endParaRPr lang="en-US" altLang="zh-CN" dirty="0"/>
          </a:p>
          <a:p>
            <a:r>
              <a:rPr lang="en-US" altLang="zh-CN" dirty="0" smtClean="0"/>
              <a:t>math</a:t>
            </a:r>
          </a:p>
          <a:p>
            <a:endParaRPr lang="en-US" altLang="zh-CN" dirty="0"/>
          </a:p>
          <a:p>
            <a:r>
              <a:rPr lang="en-US" altLang="zh-CN" dirty="0" smtClean="0"/>
              <a:t>re						#</a:t>
            </a:r>
            <a:r>
              <a:rPr lang="zh-CN" altLang="en-US" dirty="0" smtClean="0"/>
              <a:t>正则表达式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json</a:t>
            </a:r>
            <a:r>
              <a:rPr lang="en-US" altLang="zh-CN" dirty="0" smtClean="0"/>
              <a:t>						#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解析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socket					#socket</a:t>
            </a:r>
            <a:r>
              <a:rPr lang="zh-CN" altLang="en-US" dirty="0" smtClean="0"/>
              <a:t>通信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040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中</a:t>
            </a:r>
            <a:r>
              <a:rPr lang="zh-CN" altLang="en-US" dirty="0" smtClean="0"/>
              <a:t>的常用模块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multiprocessing				#</a:t>
            </a:r>
            <a:r>
              <a:rPr lang="zh-CN" altLang="en-US" dirty="0" smtClean="0"/>
              <a:t>多进程</a:t>
            </a:r>
            <a:r>
              <a:rPr lang="en-US" altLang="zh-CN" dirty="0" smtClean="0"/>
              <a:t>			</a:t>
            </a:r>
          </a:p>
          <a:p>
            <a:endParaRPr lang="en-US" altLang="zh-CN" dirty="0"/>
          </a:p>
          <a:p>
            <a:r>
              <a:rPr lang="en-US" altLang="zh-CN" dirty="0" smtClean="0"/>
              <a:t>threading					#</a:t>
            </a:r>
            <a:r>
              <a:rPr lang="zh-CN" altLang="en-US" dirty="0" smtClean="0"/>
              <a:t>多线程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pickle						#</a:t>
            </a:r>
            <a:r>
              <a:rPr lang="zh-CN" altLang="en-US" dirty="0" smtClean="0"/>
              <a:t>序列化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requests						#HTTP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ctypes</a:t>
            </a:r>
            <a:r>
              <a:rPr lang="en-US" altLang="zh-CN" dirty="0" smtClean="0"/>
              <a:t>						#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的接口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8265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中</a:t>
            </a:r>
            <a:r>
              <a:rPr lang="zh-CN" altLang="en-US" dirty="0" smtClean="0"/>
              <a:t>的常用模块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numpy</a:t>
            </a:r>
            <a:r>
              <a:rPr lang="en-US" altLang="zh-CN" dirty="0" smtClean="0"/>
              <a:t>					#</a:t>
            </a:r>
            <a:r>
              <a:rPr lang="zh-CN" altLang="en-US" dirty="0" smtClean="0"/>
              <a:t>科学计算的包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pandas					#</a:t>
            </a:r>
            <a:r>
              <a:rPr lang="zh-CN" altLang="en-US" dirty="0" smtClean="0"/>
              <a:t>提供高性能，易于使用的数据结构和数据分析工具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pillow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PIL</a:t>
            </a:r>
            <a:r>
              <a:rPr lang="zh-CN" altLang="en-US" dirty="0" smtClean="0"/>
              <a:t>）	</a:t>
            </a:r>
            <a:r>
              <a:rPr lang="en-US" altLang="zh-CN" dirty="0" smtClean="0"/>
              <a:t>			#</a:t>
            </a:r>
            <a:r>
              <a:rPr lang="zh-CN" altLang="en-US" dirty="0" smtClean="0"/>
              <a:t>图形处理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scipy</a:t>
            </a:r>
            <a:r>
              <a:rPr lang="en-US" altLang="zh-CN" dirty="0" smtClean="0"/>
              <a:t>						#</a:t>
            </a:r>
            <a:r>
              <a:rPr lang="zh-CN" altLang="en-US" dirty="0" smtClean="0"/>
              <a:t>科学</a:t>
            </a:r>
            <a:r>
              <a:rPr lang="en-US" altLang="zh-CN" dirty="0" smtClean="0"/>
              <a:t>/</a:t>
            </a:r>
            <a:r>
              <a:rPr lang="zh-CN" altLang="en-US" dirty="0" smtClean="0"/>
              <a:t>数值计算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465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一个完整的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脚本编写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#! /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usr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/bin/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python3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-*- coding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utf-8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-*-</a:t>
            </a: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main():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print(‘Hello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world’)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if __name__=='__main__':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	main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7296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中的模块与包（</a:t>
            </a:r>
            <a:r>
              <a:rPr lang="en-US" altLang="zh-CN" dirty="0" smtClean="0"/>
              <a:t>20min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中常用模块（</a:t>
            </a:r>
            <a:r>
              <a:rPr lang="en-US" altLang="zh-CN" dirty="0" smtClean="0"/>
              <a:t>15min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个完整的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脚本（</a:t>
            </a:r>
            <a:r>
              <a:rPr lang="en-US" altLang="zh-CN" dirty="0" smtClean="0"/>
              <a:t>15min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6379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一个完整的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脚本编写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#! /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usr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/bin/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python3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  <a:p>
            <a:r>
              <a:rPr lang="zh-CN" altLang="en-US" dirty="0"/>
              <a:t>*</a:t>
            </a:r>
            <a:r>
              <a:rPr lang="en-US" altLang="zh-CN" dirty="0"/>
              <a:t>nix</a:t>
            </a:r>
            <a:r>
              <a:rPr lang="zh-CN" altLang="en-US" dirty="0"/>
              <a:t>系统不是通过扩展名，而是通过文件内容来判断（回忆</a:t>
            </a:r>
            <a:r>
              <a:rPr lang="en-US" altLang="zh-CN" dirty="0"/>
              <a:t>file</a:t>
            </a:r>
            <a:r>
              <a:rPr lang="zh-CN" altLang="en-US" dirty="0"/>
              <a:t>指令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脚本文件第一行，以</a:t>
            </a:r>
            <a:r>
              <a:rPr lang="en-US" altLang="zh-CN" dirty="0"/>
              <a:t>#! </a:t>
            </a:r>
            <a:r>
              <a:rPr lang="zh-CN" altLang="en-US" dirty="0"/>
              <a:t>开头的是执行这个脚本的解释器的命令</a:t>
            </a:r>
          </a:p>
          <a:p>
            <a:endParaRPr lang="zh-CN" altLang="en-US" dirty="0"/>
          </a:p>
          <a:p>
            <a:r>
              <a:rPr lang="zh-CN" altLang="en-US" dirty="0"/>
              <a:t>例如</a:t>
            </a:r>
            <a:r>
              <a:rPr lang="en-US" altLang="zh-CN" dirty="0"/>
              <a:t>shell script</a:t>
            </a:r>
            <a:r>
              <a:rPr lang="zh-CN" altLang="en-US" dirty="0"/>
              <a:t>往往以</a:t>
            </a:r>
            <a:r>
              <a:rPr lang="en-US" altLang="zh-CN" dirty="0"/>
              <a:t>#!/bin/</a:t>
            </a:r>
            <a:r>
              <a:rPr lang="en-US" altLang="zh-CN" dirty="0" err="1"/>
              <a:t>sh</a:t>
            </a:r>
            <a:r>
              <a:rPr lang="zh-CN" altLang="en-US" dirty="0"/>
              <a:t>或者</a:t>
            </a:r>
            <a:r>
              <a:rPr lang="en-US" altLang="zh-CN" dirty="0"/>
              <a:t>#!/bin/bash </a:t>
            </a:r>
            <a:r>
              <a:rPr lang="zh-CN" altLang="en-US" dirty="0"/>
              <a:t>开头</a:t>
            </a:r>
          </a:p>
          <a:p>
            <a:endParaRPr lang="zh-CN" altLang="en-US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env</a:t>
            </a:r>
            <a:r>
              <a:rPr lang="zh-CN" altLang="en-US" dirty="0"/>
              <a:t>程序来打开</a:t>
            </a:r>
            <a:r>
              <a:rPr lang="en-US" altLang="zh-CN" dirty="0"/>
              <a:t>python</a:t>
            </a:r>
            <a:r>
              <a:rPr lang="zh-CN" altLang="en-US" dirty="0"/>
              <a:t>是因为</a:t>
            </a:r>
            <a:r>
              <a:rPr lang="en-US" altLang="zh-CN" dirty="0"/>
              <a:t>python</a:t>
            </a:r>
            <a:r>
              <a:rPr lang="zh-CN" altLang="en-US" dirty="0"/>
              <a:t>的位置不确定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一个完整的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脚本编写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#!  -*- coding</a:t>
            </a:r>
            <a:r>
              <a:rPr lang="en-US" altLang="zh-CN" dirty="0"/>
              <a:t>: &lt;coding&gt; </a:t>
            </a:r>
            <a:r>
              <a:rPr lang="en-US" altLang="zh-CN" dirty="0" smtClean="0"/>
              <a:t>-*-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告诉解释器</a:t>
            </a:r>
            <a:r>
              <a:rPr lang="en-US" altLang="zh-CN" dirty="0"/>
              <a:t>/</a:t>
            </a:r>
            <a:r>
              <a:rPr lang="zh-CN" altLang="en-US" dirty="0"/>
              <a:t>文本编辑器这份脚本存储的编码</a:t>
            </a:r>
          </a:p>
          <a:p>
            <a:endParaRPr lang="zh-CN" altLang="en-US" dirty="0"/>
          </a:p>
          <a:p>
            <a:r>
              <a:rPr lang="zh-CN" altLang="en-US" dirty="0"/>
              <a:t>推荐使用</a:t>
            </a:r>
            <a:r>
              <a:rPr lang="en-US" altLang="zh-CN" dirty="0"/>
              <a:t>utf-8 </a:t>
            </a:r>
            <a:r>
              <a:rPr lang="zh-CN" altLang="en-US" dirty="0"/>
              <a:t>编码</a:t>
            </a:r>
          </a:p>
          <a:p>
            <a:endParaRPr lang="zh-CN" altLang="en-US" dirty="0"/>
          </a:p>
          <a:p>
            <a:r>
              <a:rPr lang="zh-CN" altLang="en-US" dirty="0"/>
              <a:t>如果脚本中出现了非</a:t>
            </a:r>
            <a:r>
              <a:rPr lang="en-US" altLang="zh-CN" dirty="0" err="1"/>
              <a:t>ascii</a:t>
            </a:r>
            <a:r>
              <a:rPr lang="zh-CN" altLang="en-US" dirty="0"/>
              <a:t>字符，最好注明编码，以保证不出现乱码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616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一个完整的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脚本编写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if __name__ == ‘__main__’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		main()</a:t>
            </a:r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当变量</a:t>
            </a:r>
            <a:r>
              <a:rPr lang="en-US" altLang="zh-CN" dirty="0"/>
              <a:t>__name__</a:t>
            </a:r>
            <a:r>
              <a:rPr lang="zh-CN" altLang="en-US" dirty="0"/>
              <a:t>为字符串</a:t>
            </a:r>
            <a:r>
              <a:rPr lang="en-US" altLang="zh-CN" dirty="0"/>
              <a:t>'__main__'</a:t>
            </a:r>
            <a:r>
              <a:rPr lang="zh-CN" altLang="en-US" dirty="0"/>
              <a:t>的时候，调用</a:t>
            </a:r>
            <a:r>
              <a:rPr lang="en-US" altLang="zh-CN" dirty="0"/>
              <a:t>main()</a:t>
            </a:r>
          </a:p>
          <a:p>
            <a:endParaRPr lang="zh-CN" altLang="en-US" dirty="0"/>
          </a:p>
          <a:p>
            <a:r>
              <a:rPr lang="zh-CN" altLang="en-US" dirty="0"/>
              <a:t>一个变量的</a:t>
            </a:r>
            <a:r>
              <a:rPr lang="en-US" altLang="zh-CN" dirty="0"/>
              <a:t>__name__</a:t>
            </a:r>
            <a:r>
              <a:rPr lang="zh-CN" altLang="en-US" dirty="0"/>
              <a:t>是它的名字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a.__name</a:t>
            </a:r>
            <a:r>
              <a:rPr lang="en-US" altLang="zh-CN" dirty="0" smtClean="0"/>
              <a:t>__				#’a’</a:t>
            </a:r>
          </a:p>
        </p:txBody>
      </p:sp>
    </p:spTree>
    <p:extLst>
      <p:ext uri="{BB962C8B-B14F-4D97-AF65-F5344CB8AC3E}">
        <p14:creationId xmlns:p14="http://schemas.microsoft.com/office/powerpoint/2010/main" val="116619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一个完整的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脚本编写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if __name__ == ‘__main__’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		main()</a:t>
            </a:r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当变量</a:t>
            </a:r>
            <a:r>
              <a:rPr lang="en-US" altLang="zh-CN" dirty="0"/>
              <a:t>__name__</a:t>
            </a:r>
            <a:r>
              <a:rPr lang="zh-CN" altLang="en-US" dirty="0"/>
              <a:t>为字符串</a:t>
            </a:r>
            <a:r>
              <a:rPr lang="en-US" altLang="zh-CN" dirty="0"/>
              <a:t>'__main__'</a:t>
            </a:r>
            <a:r>
              <a:rPr lang="zh-CN" altLang="en-US" dirty="0"/>
              <a:t>的时候，调用</a:t>
            </a:r>
            <a:r>
              <a:rPr lang="en-US" altLang="zh-CN" dirty="0"/>
              <a:t>main()</a:t>
            </a:r>
          </a:p>
          <a:p>
            <a:endParaRPr lang="zh-CN" altLang="en-US" dirty="0"/>
          </a:p>
          <a:p>
            <a:r>
              <a:rPr lang="zh-CN" altLang="en-US" dirty="0"/>
              <a:t>一个变量的</a:t>
            </a:r>
            <a:r>
              <a:rPr lang="en-US" altLang="zh-CN" dirty="0"/>
              <a:t>__name__</a:t>
            </a:r>
            <a:r>
              <a:rPr lang="zh-CN" altLang="en-US" dirty="0"/>
              <a:t>是它的名字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import math</a:t>
            </a:r>
          </a:p>
          <a:p>
            <a:r>
              <a:rPr lang="en-US" altLang="zh-CN" dirty="0" err="1" smtClean="0"/>
              <a:t>math.__name</a:t>
            </a:r>
            <a:r>
              <a:rPr lang="en-US" altLang="zh-CN" dirty="0" smtClean="0"/>
              <a:t>__					#’math’</a:t>
            </a:r>
          </a:p>
        </p:txBody>
      </p:sp>
    </p:spTree>
    <p:extLst>
      <p:ext uri="{BB962C8B-B14F-4D97-AF65-F5344CB8AC3E}">
        <p14:creationId xmlns:p14="http://schemas.microsoft.com/office/powerpoint/2010/main" val="44298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一个完整的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脚本编写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if __name__ == ‘__main__’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		main()</a:t>
            </a:r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当变量</a:t>
            </a:r>
            <a:r>
              <a:rPr lang="en-US" altLang="zh-CN" dirty="0"/>
              <a:t>__name__</a:t>
            </a:r>
            <a:r>
              <a:rPr lang="zh-CN" altLang="en-US" dirty="0"/>
              <a:t>为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‘__</a:t>
            </a:r>
            <a:r>
              <a:rPr lang="en-US" altLang="zh-CN" dirty="0"/>
              <a:t>main</a:t>
            </a:r>
            <a:r>
              <a:rPr lang="en-US" altLang="zh-CN" dirty="0" smtClean="0"/>
              <a:t>__’</a:t>
            </a:r>
            <a:r>
              <a:rPr lang="zh-CN" altLang="en-US" dirty="0" smtClean="0"/>
              <a:t>的</a:t>
            </a:r>
            <a:r>
              <a:rPr lang="zh-CN" altLang="en-US" dirty="0"/>
              <a:t>时候</a:t>
            </a:r>
            <a:r>
              <a:rPr lang="zh-CN" altLang="en-US" dirty="0" smtClean="0"/>
              <a:t>，说明用户运行的就是这个脚本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这样当用户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这个脚本的时候，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（）就不会被执行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2484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一个完整的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脚本编写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r>
              <a:rPr lang="zh-CN" altLang="en-US" dirty="0"/>
              <a:t>在脚本中放置一个多行字符串但不把它赋值给任何变量，那么什么也不会发生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我们有时候来使用</a:t>
            </a:r>
            <a:r>
              <a:rPr lang="zh-CN" altLang="en-US" dirty="0" smtClean="0"/>
              <a:t>这种方式进行多行注释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有的时候，我们会在一个文件</a:t>
            </a:r>
            <a:r>
              <a:rPr lang="en-US" altLang="zh-CN" dirty="0"/>
              <a:t>/</a:t>
            </a:r>
            <a:r>
              <a:rPr lang="zh-CN" altLang="en-US" dirty="0"/>
              <a:t>函数声明</a:t>
            </a:r>
            <a:r>
              <a:rPr lang="en-US" altLang="zh-CN" dirty="0"/>
              <a:t>/</a:t>
            </a:r>
            <a:r>
              <a:rPr lang="zh-CN" altLang="en-US" dirty="0"/>
              <a:t>类声明的开头放置一个多行字符串，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4983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一个完整的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脚本编写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8682" y="1681019"/>
            <a:ext cx="9555931" cy="506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0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一个完整的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脚本编写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这种字符串被称为</a:t>
            </a:r>
            <a:r>
              <a:rPr lang="en-US" altLang="zh-CN" dirty="0" err="1" smtClean="0"/>
              <a:t>docstring</a:t>
            </a:r>
            <a:r>
              <a:rPr lang="zh-CN" altLang="en-US" dirty="0" smtClean="0"/>
              <a:t>，可以通过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			</a:t>
            </a:r>
            <a:r>
              <a:rPr lang="en-US" altLang="zh-CN" dirty="0" err="1" smtClean="0"/>
              <a:t>test.__doc</a:t>
            </a:r>
            <a:r>
              <a:rPr lang="en-US" altLang="zh-CN" dirty="0" smtClean="0"/>
              <a:t>__</a:t>
            </a:r>
          </a:p>
          <a:p>
            <a:r>
              <a:rPr lang="zh-CN" altLang="en-US" dirty="0" smtClean="0"/>
              <a:t>的方式来获得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help(&lt;......&gt;)</a:t>
            </a:r>
            <a:r>
              <a:rPr lang="zh-CN" altLang="en-US" dirty="0" smtClean="0"/>
              <a:t>函数会使用</a:t>
            </a:r>
            <a:r>
              <a:rPr lang="en-US" altLang="zh-CN" dirty="0" err="1" smtClean="0"/>
              <a:t>docstring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0966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中的模块与包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每一个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文件，或者是有</a:t>
            </a:r>
            <a:r>
              <a:rPr lang="en-US" altLang="zh-CN" dirty="0" smtClean="0"/>
              <a:t>__init__.py</a:t>
            </a:r>
            <a:r>
              <a:rPr lang="zh-CN" altLang="en-US" dirty="0" smtClean="0"/>
              <a:t>文件的文件夹，就是一个模块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通常</a:t>
            </a:r>
            <a:r>
              <a:rPr lang="zh-CN" altLang="en-US" dirty="0"/>
              <a:t>使用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import &lt;...&gt;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来加载一个模块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模块名</a:t>
            </a:r>
            <a:r>
              <a:rPr lang="en-US" altLang="zh-CN" dirty="0" smtClean="0"/>
              <a:t>&gt;.&lt;</a:t>
            </a:r>
            <a:r>
              <a:rPr lang="zh-CN" altLang="en-US" dirty="0" smtClean="0"/>
              <a:t>成员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的方式使用模块中的成员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2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中的模块与包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helloworld.py</a:t>
            </a:r>
          </a:p>
          <a:p>
            <a:r>
              <a:rPr lang="en-US" altLang="zh-CN" dirty="0" err="1" smtClean="0"/>
              <a:t>def</a:t>
            </a:r>
            <a:r>
              <a:rPr lang="en-US" altLang="zh-CN" dirty="0" smtClean="0"/>
              <a:t> hello():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		print(‘Hello, world’)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main.py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helloworld</a:t>
            </a:r>
            <a:endParaRPr lang="en-US" altLang="zh-CN" dirty="0" smtClean="0"/>
          </a:p>
          <a:p>
            <a:r>
              <a:rPr lang="en-US" altLang="zh-CN" dirty="0" err="1" smtClean="0"/>
              <a:t>felloworld.hello</a:t>
            </a:r>
            <a:r>
              <a:rPr lang="en-US" altLang="zh-CN" dirty="0" smtClean="0"/>
              <a:t>()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087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中的模块与包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的一大优点：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拥有众多的模块与包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包括自带的包和非自带的包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359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中的模块与包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内建包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import math</a:t>
            </a:r>
          </a:p>
          <a:p>
            <a:endParaRPr lang="en-US" altLang="zh-CN" dirty="0"/>
          </a:p>
          <a:p>
            <a:r>
              <a:rPr lang="en-US" altLang="zh-CN" dirty="0" err="1" smtClean="0"/>
              <a:t>math.sqrt</a:t>
            </a:r>
            <a:r>
              <a:rPr lang="en-US" altLang="zh-CN" dirty="0" smtClean="0"/>
              <a:t>(4)</a:t>
            </a:r>
          </a:p>
          <a:p>
            <a:endParaRPr lang="en-US" altLang="zh-CN" dirty="0"/>
          </a:p>
          <a:p>
            <a:r>
              <a:rPr lang="en-US" altLang="zh-CN" dirty="0" err="1" smtClean="0"/>
              <a:t>math.cos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math.pi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help(&lt;</a:t>
            </a:r>
            <a:r>
              <a:rPr lang="zh-CN" altLang="en-US" dirty="0" smtClean="0"/>
              <a:t>模块名</a:t>
            </a:r>
            <a:r>
              <a:rPr lang="en-US" altLang="zh-CN" dirty="0" smtClean="0"/>
              <a:t>&gt;)</a:t>
            </a:r>
            <a:r>
              <a:rPr lang="zh-CN" altLang="en-US" dirty="0" smtClean="0"/>
              <a:t>来查看这一模块中所包含的函数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153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中的模块与包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内建包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import time</a:t>
            </a:r>
          </a:p>
          <a:p>
            <a:endParaRPr lang="en-US" altLang="zh-CN" dirty="0"/>
          </a:p>
          <a:p>
            <a:r>
              <a:rPr lang="en-US" altLang="zh-CN" dirty="0" err="1" smtClean="0"/>
              <a:t>time.ctime</a:t>
            </a:r>
            <a:r>
              <a:rPr lang="en-US" altLang="zh-CN" dirty="0" smtClean="0"/>
              <a:t>()</a:t>
            </a:r>
          </a:p>
          <a:p>
            <a:endParaRPr lang="en-US" altLang="zh-CN" dirty="0"/>
          </a:p>
          <a:p>
            <a:r>
              <a:rPr lang="en-US" altLang="zh-CN" dirty="0" err="1" smtClean="0"/>
              <a:t>time.localtime</a:t>
            </a:r>
            <a:r>
              <a:rPr lang="en-US" altLang="zh-CN" dirty="0" smtClean="0"/>
              <a:t>()</a:t>
            </a:r>
          </a:p>
          <a:p>
            <a:endParaRPr lang="en-US" altLang="zh-CN" dirty="0"/>
          </a:p>
          <a:p>
            <a:r>
              <a:rPr lang="en-US" altLang="zh-CN" dirty="0" err="1" smtClean="0"/>
              <a:t>time.time</a:t>
            </a:r>
            <a:r>
              <a:rPr lang="en-US" altLang="zh-CN" dirty="0" smtClean="0"/>
              <a:t>()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88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中的模块与包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内建包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import sys</a:t>
            </a:r>
          </a:p>
          <a:p>
            <a:endParaRPr lang="en-US" altLang="zh-CN" dirty="0"/>
          </a:p>
          <a:p>
            <a:r>
              <a:rPr lang="en-US" altLang="zh-CN" dirty="0" err="1" smtClean="0"/>
              <a:t>sys.argv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sys.copyright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sys.float_info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953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中的模块与包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内建包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内建包列表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hlinkClick r:id="rId3"/>
              </a:rPr>
              <a:t>https://docs.python.org/library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python document</a:t>
            </a:r>
          </a:p>
          <a:p>
            <a:endParaRPr lang="en-US" altLang="zh-CN" dirty="0"/>
          </a:p>
          <a:p>
            <a:r>
              <a:rPr lang="en-US" altLang="zh-CN" dirty="0">
                <a:hlinkClick r:id="rId4"/>
              </a:rPr>
              <a:t>https://docs.python.org/3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5771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645</Words>
  <Application>Microsoft Office PowerPoint</Application>
  <PresentationFormat>宽屏</PresentationFormat>
  <Paragraphs>239</Paragraphs>
  <Slides>27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等线</vt:lpstr>
      <vt:lpstr>等线 Light</vt:lpstr>
      <vt:lpstr>幼圆</vt:lpstr>
      <vt:lpstr>Arial</vt:lpstr>
      <vt:lpstr>Century Gothic</vt:lpstr>
      <vt:lpstr>Consolas</vt:lpstr>
      <vt:lpstr>Wingdings 3</vt:lpstr>
      <vt:lpstr>Office 主题​​</vt:lpstr>
      <vt:lpstr>丝状</vt:lpstr>
      <vt:lpstr>Python设计基础   </vt:lpstr>
      <vt:lpstr>Contents</vt:lpstr>
      <vt:lpstr>Python中的模块与包</vt:lpstr>
      <vt:lpstr>Python中的模块与包</vt:lpstr>
      <vt:lpstr>Python中的模块与包</vt:lpstr>
      <vt:lpstr>Python中的模块与包——内建包</vt:lpstr>
      <vt:lpstr>Python中的模块与包——内建包</vt:lpstr>
      <vt:lpstr>Python中的模块与包——内建包</vt:lpstr>
      <vt:lpstr>Python中的模块与包——内建包</vt:lpstr>
      <vt:lpstr>Python中的模块与包——内建包</vt:lpstr>
      <vt:lpstr>Python中的模块与包——非内建包</vt:lpstr>
      <vt:lpstr>Python中的常用模块</vt:lpstr>
      <vt:lpstr>Python中的常用模块</vt:lpstr>
      <vt:lpstr>Python中的常用模块</vt:lpstr>
      <vt:lpstr>Python中的常用模块</vt:lpstr>
      <vt:lpstr>Python中的常用模块</vt:lpstr>
      <vt:lpstr>Python中的常用模块</vt:lpstr>
      <vt:lpstr>Python中的常用模块</vt:lpstr>
      <vt:lpstr>一个完整的python脚本编写</vt:lpstr>
      <vt:lpstr>一个完整的python脚本编写</vt:lpstr>
      <vt:lpstr>一个完整的python脚本编写</vt:lpstr>
      <vt:lpstr>一个完整的python脚本编写</vt:lpstr>
      <vt:lpstr>一个完整的python脚本编写</vt:lpstr>
      <vt:lpstr>一个完整的python脚本编写</vt:lpstr>
      <vt:lpstr>一个完整的python脚本编写</vt:lpstr>
      <vt:lpstr>一个完整的python脚本编写</vt:lpstr>
      <vt:lpstr>一个完整的python脚本编写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Python设计基础   </dc:title>
  <dc:creator>Luka Johnson</dc:creator>
  <cp:lastModifiedBy>Luka Johnson</cp:lastModifiedBy>
  <cp:revision>21</cp:revision>
  <dcterms:created xsi:type="dcterms:W3CDTF">2017-06-23T13:01:30Z</dcterms:created>
  <dcterms:modified xsi:type="dcterms:W3CDTF">2017-06-24T01:46:24Z</dcterms:modified>
</cp:coreProperties>
</file>