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Playfair Display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2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942566ce2_5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942566ce2_5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942566ce2_3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942566ce2_3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942566ce2_3_10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942566ce2_3_10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942566ce2_3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942566ce2_3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942566ce2_3_1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942566ce2_3_1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942566ce2_3_1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942566ce2_3_1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942566ce2_5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942566ce2_5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942566ce2_5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942566ce2_5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Information overload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942566ce2_5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942566ce2_5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942566ce2_5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c942566ce2_5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942566ce2_5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c942566ce2_5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9760c8b2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9760c8b2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942566ce2_5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c942566ce2_5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Google Maps takes ~200ms according to our qualitative testing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942566ce2_3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c942566ce2_3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9760c8b28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c9760c8b28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9760c8b2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9760c8b2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c9760c8b2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c9760c8b2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942566ce2_4_3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942566ce2_4_3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942566ce2_4_3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942566ce2_4_3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942566c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942566c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9760c8b2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9760c8b28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Story Time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9760c8b2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9760c8b2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9760c8b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9760c8b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9760c8b2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9760c8b2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Ask the audience!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MyAyzTBB0VGrbDGY2W1Nqm264V3NlR2T/vie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kdz9_FEJZoKcRJpOo6brA1g1v8BFuxMH/vie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pvlT0DqT87eMUmoe6-1CmmxBo9Tlb4Eu/view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9XTpMk62YmdnQFmE8CNu_t6ubaBSxBrT/vie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h5x3monIlS5KqbeAgS7ctkssjb37GShR/view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1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Mega</a:t>
            </a:r>
            <a:r>
              <a:rPr lang="en-GB" sz="3644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</a:t>
            </a:r>
            <a:r>
              <a:rPr lang="en-GB" sz="2422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</a:t>
            </a:r>
            <a:endParaRPr sz="231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Graphics Review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CD65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8583775" y="4743300"/>
            <a:ext cx="4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[1]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509550" y="10521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do I find the intersections I want?</a:t>
            </a:r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600" y="3859371"/>
            <a:ext cx="5470799" cy="1141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2"/>
          <p:cNvSpPr txBox="1"/>
          <p:nvPr/>
        </p:nvSpPr>
        <p:spPr>
          <a:xfrm>
            <a:off x="3381825" y="3084675"/>
            <a:ext cx="21579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With this little thing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|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2074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Search Box: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Utilize the GUI, not the Terminal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One screen is all you need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r="11363"/>
          <a:stretch/>
        </p:blipFill>
        <p:spPr>
          <a:xfrm>
            <a:off x="4959475" y="2571750"/>
            <a:ext cx="3949599" cy="10410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49" name="Google Shape;149;p23"/>
          <p:cNvCxnSpPr/>
          <p:nvPr/>
        </p:nvCxnSpPr>
        <p:spPr>
          <a:xfrm>
            <a:off x="4913200" y="2464275"/>
            <a:ext cx="3992100" cy="1243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3"/>
          <p:cNvCxnSpPr/>
          <p:nvPr/>
        </p:nvCxnSpPr>
        <p:spPr>
          <a:xfrm rot="10800000" flipH="1">
            <a:off x="4920875" y="2571900"/>
            <a:ext cx="4061100" cy="1074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738" y="3979413"/>
            <a:ext cx="6296025" cy="7905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311700" y="17910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Autocomplete: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No need to remember all the names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Spend less time typing names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Fetch the first match</a:t>
            </a:r>
            <a:endParaRPr/>
          </a:p>
        </p:txBody>
      </p:sp>
      <p:sp>
        <p:nvSpPr>
          <p:cNvPr id="158" name="Google Shape;158;p2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/>
          </a:blip>
          <a:srcRect l="56784" t="62851" r="34781" b="23393"/>
          <a:stretch/>
        </p:blipFill>
        <p:spPr>
          <a:xfrm>
            <a:off x="7209350" y="3374750"/>
            <a:ext cx="1388102" cy="127350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24"/>
          <p:cNvSpPr txBox="1"/>
          <p:nvPr/>
        </p:nvSpPr>
        <p:spPr>
          <a:xfrm>
            <a:off x="7178000" y="4648250"/>
            <a:ext cx="1450800" cy="3231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latin typeface="Lato"/>
                <a:ea typeface="Lato"/>
                <a:cs typeface="Lato"/>
                <a:sym typeface="Lato"/>
              </a:rPr>
              <a:t>Click to Autocomplete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7907175" y="3239625"/>
            <a:ext cx="690300" cy="9444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2" name="Google Shape;162;p24"/>
          <p:cNvCxnSpPr>
            <a:stCxn id="161" idx="6"/>
          </p:cNvCxnSpPr>
          <p:nvPr/>
        </p:nvCxnSpPr>
        <p:spPr>
          <a:xfrm>
            <a:off x="8597475" y="3711825"/>
            <a:ext cx="276900" cy="5949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4"/>
          <p:cNvCxnSpPr/>
          <p:nvPr/>
        </p:nvCxnSpPr>
        <p:spPr>
          <a:xfrm flipH="1">
            <a:off x="8667325" y="4299050"/>
            <a:ext cx="214800" cy="33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311700" y="22862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 Button: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Finding what you need with a single click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9" name="Google Shape;16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Find the intersections between two streets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even pans and zooms for you!</a:t>
            </a: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1638" y="3702088"/>
            <a:ext cx="1304925" cy="8667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311700" y="184075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Finding Intersections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pic>
        <p:nvPicPr>
          <p:cNvPr id="178" name="Google Shape;178;p26" title="final_605904c35db4ab00d5c154ce_851128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350" y="963825"/>
            <a:ext cx="5238025" cy="39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>
            <a:spLocks noGrp="1"/>
          </p:cNvSpPr>
          <p:nvPr>
            <p:ph type="title"/>
          </p:nvPr>
        </p:nvSpPr>
        <p:spPr>
          <a:xfrm>
            <a:off x="509550" y="81852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Optimisations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55"/>
              <a:t>for Responsiveness and Usability</a:t>
            </a:r>
            <a:endParaRPr sz="3255"/>
          </a:p>
        </p:txBody>
      </p:sp>
      <p:sp>
        <p:nvSpPr>
          <p:cNvPr id="184" name="Google Shape;184;p2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900" y="2754825"/>
            <a:ext cx="2812275" cy="2193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27"/>
          <p:cNvSpPr txBox="1"/>
          <p:nvPr/>
        </p:nvSpPr>
        <p:spPr>
          <a:xfrm>
            <a:off x="2005575" y="3651388"/>
            <a:ext cx="267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Keep this from happening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27"/>
          <p:cNvCxnSpPr/>
          <p:nvPr/>
        </p:nvCxnSpPr>
        <p:spPr>
          <a:xfrm>
            <a:off x="4477425" y="3866950"/>
            <a:ext cx="429300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10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Smaller Features Hidden When Zoomed Out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Avoiding Clutter to Increase Usability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311700" y="1590125"/>
            <a:ext cx="4420800" cy="29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Too much information makes it harder to decide [3].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Likewise, too many graphics makes maps harder to look at.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600" y="1590125"/>
            <a:ext cx="3806925" cy="2978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0" title="map-horribl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550" y="1200225"/>
            <a:ext cx="4910875" cy="368315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Horrible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217" name="Google Shape;217;p31" title="map-with-roads-and-buildings-not-hidde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561" y="1200225"/>
            <a:ext cx="4910875" cy="36831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Slightly Better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2" title="map-good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6550" y="1200225"/>
            <a:ext cx="4910875" cy="36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The Best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>
                <a:solidFill>
                  <a:srgbClr val="000000"/>
                </a:solidFill>
              </a:rPr>
              <a:t>Mega</a:t>
            </a:r>
            <a:r>
              <a:rPr lang="en-GB" sz="4533"/>
              <a:t>M</a:t>
            </a:r>
            <a:r>
              <a:rPr lang="en-GB" sz="3311"/>
              <a:t>AP</a:t>
            </a:r>
            <a:endParaRPr sz="3311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423725"/>
            <a:ext cx="4008000" cy="29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7276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5585"/>
              <a:t>Display </a:t>
            </a:r>
            <a:r>
              <a:rPr lang="en-GB" sz="5585" b="1"/>
              <a:t>any city</a:t>
            </a:r>
            <a:r>
              <a:rPr lang="en-GB" sz="5585"/>
              <a:t> around the world in their own language</a:t>
            </a:r>
            <a:endParaRPr sz="558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85"/>
          </a:p>
          <a:p>
            <a:pPr marL="457200" lvl="0" indent="-31727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585"/>
              <a:t>Show roads, points of interest, parks and many more</a:t>
            </a:r>
            <a:endParaRPr sz="558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85"/>
          </a:p>
          <a:p>
            <a:pPr marL="457200" lvl="0" indent="-31727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585"/>
              <a:t>Find </a:t>
            </a:r>
            <a:r>
              <a:rPr lang="en-GB" sz="5585" b="1"/>
              <a:t>any intersection</a:t>
            </a:r>
            <a:r>
              <a:rPr lang="en-GB" sz="5585"/>
              <a:t> you want with through the GUI</a:t>
            </a:r>
            <a:endParaRPr sz="5585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85"/>
          </a:p>
          <a:p>
            <a:pPr marL="457200" lvl="0" indent="-317276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5585" b="1"/>
              <a:t>Fast &amp; optimized</a:t>
            </a:r>
            <a:r>
              <a:rPr lang="en-GB" sz="5585"/>
              <a:t> design </a:t>
            </a:r>
            <a:endParaRPr sz="5585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8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558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825" y="1359400"/>
            <a:ext cx="4149474" cy="343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500ms</a:t>
            </a:r>
            <a:endParaRPr/>
          </a:p>
        </p:txBody>
      </p:sp>
      <p:sp>
        <p:nvSpPr>
          <p:cNvPr id="231" name="Google Shape;231;p3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Average redraw time in Toronto</a:t>
            </a:r>
            <a:endParaRPr/>
          </a:p>
        </p:txBody>
      </p:sp>
      <p:sp>
        <p:nvSpPr>
          <p:cNvPr id="232" name="Google Shape;232;p3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38" name="Google Shape;238;p3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  <p:sp>
        <p:nvSpPr>
          <p:cNvPr id="239" name="Google Shape;239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MegaMap provides an optimal user experience with design made to facilitate navigation and utilization.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With methods of reducing the amount of graphics drawn, MegaMap provides a responsive and fast experience.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title"/>
          </p:nvPr>
        </p:nvSpPr>
        <p:spPr>
          <a:xfrm>
            <a:off x="509550" y="1672650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Mega usability</a:t>
            </a:r>
            <a:endParaRPr sz="3200"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200" b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Mega responsiveness</a:t>
            </a:r>
            <a:endParaRPr sz="3200" b="1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6200" b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Mega</a:t>
            </a:r>
            <a:r>
              <a:rPr lang="en-GB" sz="4533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</a:t>
            </a:r>
            <a:r>
              <a:rPr lang="en-GB" sz="3311" b="1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AP</a:t>
            </a:r>
            <a:endParaRPr sz="3311" b="1">
              <a:solidFill>
                <a:srgbClr val="FFFFFF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List of References</a:t>
            </a:r>
            <a:endParaRPr/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[1] “simple world map outline vector fresh world map vector outline free refrence world map vector free of si...: World map outline, World map silhouette, Blank world map,” Pinterest, 13-Feb-2021. [Online]. Available: https://www.pinterest.ca/pin/735353445386167705/. [Accessed: 22-Mar-2021].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[2] ”IMM Traffic Density Map [Istanbul, Turkey]” [Online] Available:https://uym.ibb.gov.tr/yharita6/# [Accessed: 28 Feb 2021]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[3] P. G. Roetzel, “Information overload in the information age: a review of the literature from business administration, business psychology, and related disciplines with a bibliometric approach and framework development,” Business Research, 06-Jul-2018. [Online]. Available: https://link.springer.com/article/10.1007/s40685-018-0069-z. [Accessed: 22-Mar-2021].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[4] A. A. 09, “Sweet Brown / Ain't Nobody Got Time for That,” Know Your Meme, 06-Jun-2019. [Online]. Available: https://knowyourmeme.com/memes/sweet-brown-aint-nobody-got-time-for-that. [Accessed: 22-Mar-2021].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52" name="Google Shape;252;p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24</a:t>
            </a:fld>
            <a:endParaRPr/>
          </a:p>
        </p:txBody>
      </p:sp>
      <p:sp>
        <p:nvSpPr>
          <p:cNvPr id="258" name="Google Shape;258;p37"/>
          <p:cNvSpPr txBox="1">
            <a:spLocks noGrp="1"/>
          </p:cNvSpPr>
          <p:nvPr>
            <p:ph type="title"/>
          </p:nvPr>
        </p:nvSpPr>
        <p:spPr>
          <a:xfrm>
            <a:off x="2326775" y="1506450"/>
            <a:ext cx="4399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Thank you for listening!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9" name="Google Shape;259;p37"/>
          <p:cNvSpPr txBox="1">
            <a:spLocks noGrp="1"/>
          </p:cNvSpPr>
          <p:nvPr>
            <p:ph type="title"/>
          </p:nvPr>
        </p:nvSpPr>
        <p:spPr>
          <a:xfrm>
            <a:off x="3065975" y="2437900"/>
            <a:ext cx="29214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212075"/>
            <a:ext cx="85206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Graphics Design: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Colour Coding to Enhance Intuitive Usability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800" y="1337700"/>
            <a:ext cx="5056100" cy="3549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Graphics Design: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Road Thickness &amp; Colours for Clear Distinction  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50" y="1720450"/>
            <a:ext cx="4061449" cy="29605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125" y="1720450"/>
            <a:ext cx="3732035" cy="2901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Graphics Design: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Fonts to Support Intercultural Usability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2825"/>
            <a:ext cx="4440000" cy="2525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2" name="Google Shape;92;p17"/>
          <p:cNvSpPr txBox="1"/>
          <p:nvPr/>
        </p:nvSpPr>
        <p:spPr>
          <a:xfrm>
            <a:off x="4934400" y="1778125"/>
            <a:ext cx="3897900" cy="18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MegaMap supports alphabets in :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❏"/>
            </a:pPr>
            <a:r>
              <a:rPr lang="en-GB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Chinese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❏"/>
            </a:pPr>
            <a:r>
              <a:rPr lang="en-GB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Arabic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Font typeface="Lato"/>
              <a:buChar char="❏"/>
            </a:pPr>
            <a:r>
              <a:rPr lang="en-GB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Russian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GB" sz="15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many more languages!</a:t>
            </a:r>
            <a:endParaRPr sz="1500"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957500" y="3732875"/>
            <a:ext cx="3851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➔"/>
            </a:pPr>
            <a:r>
              <a:rPr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Increases usability for non-English speakers.</a:t>
            </a:r>
            <a:endParaRPr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of Interests: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Icons to Ensure Universal Usability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8126" y="1712600"/>
            <a:ext cx="5303950" cy="296839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1" name="Google Shape;101;p18"/>
          <p:cNvSpPr txBox="1"/>
          <p:nvPr/>
        </p:nvSpPr>
        <p:spPr>
          <a:xfrm>
            <a:off x="6664425" y="4280800"/>
            <a:ext cx="40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[2]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Point of Interests: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Icons to Ensure Universal Usability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50" y="1758025"/>
            <a:ext cx="4368000" cy="28064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9" name="Google Shape;109;p19"/>
          <p:cNvSpPr txBox="1"/>
          <p:nvPr/>
        </p:nvSpPr>
        <p:spPr>
          <a:xfrm>
            <a:off x="5064100" y="1948925"/>
            <a:ext cx="3575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MegaMap includes </a:t>
            </a:r>
            <a:r>
              <a:rPr lang="en-GB" sz="15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20+ universal icons</a:t>
            </a:r>
            <a:r>
              <a:rPr lang="en-GB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5064100" y="3616525"/>
            <a:ext cx="2782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-GB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Easy to locate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064100" y="2898225"/>
            <a:ext cx="3102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Lato"/>
              <a:buChar char="●"/>
            </a:pPr>
            <a:r>
              <a:rPr lang="en-GB" sz="1500" b="1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Accessible</a:t>
            </a:r>
            <a:r>
              <a:rPr lang="en-GB" sz="15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for everyone</a:t>
            </a:r>
            <a:endParaRPr sz="15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252650"/>
            <a:ext cx="8520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Highlighted Intersections: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Find Out Where You Are 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216750" y="1466100"/>
            <a:ext cx="299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Simple! Just click on it.</a:t>
            </a:r>
            <a:endParaRPr sz="20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825" y="1556200"/>
            <a:ext cx="3915950" cy="3167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0" name="Google Shape;120;p20"/>
          <p:cNvCxnSpPr/>
          <p:nvPr/>
        </p:nvCxnSpPr>
        <p:spPr>
          <a:xfrm flipH="1">
            <a:off x="1681900" y="3998250"/>
            <a:ext cx="246900" cy="5418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3950" y="2119738"/>
            <a:ext cx="2786350" cy="20403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2" name="Google Shape;122;p20"/>
          <p:cNvCxnSpPr/>
          <p:nvPr/>
        </p:nvCxnSpPr>
        <p:spPr>
          <a:xfrm rot="10800000">
            <a:off x="6585950" y="2999800"/>
            <a:ext cx="255300" cy="280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3" name="Google Shape;123;p20"/>
          <p:cNvSpPr txBox="1"/>
          <p:nvPr/>
        </p:nvSpPr>
        <p:spPr>
          <a:xfrm>
            <a:off x="1973050" y="3827500"/>
            <a:ext cx="155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Display Information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 rot="10800000">
            <a:off x="2187575" y="2999800"/>
            <a:ext cx="255300" cy="2802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5" name="Google Shape;125;p20"/>
          <p:cNvSpPr txBox="1"/>
          <p:nvPr/>
        </p:nvSpPr>
        <p:spPr>
          <a:xfrm>
            <a:off x="2408050" y="2939800"/>
            <a:ext cx="68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click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 title="deniz-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150" y="857250"/>
            <a:ext cx="5297024" cy="397276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xfrm>
            <a:off x="311700" y="89975"/>
            <a:ext cx="8520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Demo: Highlighting Intersections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</Words>
  <Application>Microsoft Office PowerPoint</Application>
  <PresentationFormat>On-screen Show (16:9)</PresentationFormat>
  <Paragraphs>124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Lato</vt:lpstr>
      <vt:lpstr>Playfair Display</vt:lpstr>
      <vt:lpstr>Coral</vt:lpstr>
      <vt:lpstr>MegaMAP Graphics Review</vt:lpstr>
      <vt:lpstr>MegaMAP</vt:lpstr>
      <vt:lpstr>Graphics Design:  Colour Coding to Enhance Intuitive Usability </vt:lpstr>
      <vt:lpstr>Graphics Design: Road Thickness &amp; Colours for Clear Distinction     </vt:lpstr>
      <vt:lpstr>Graphics Design: Fonts to Support Intercultural Usability  </vt:lpstr>
      <vt:lpstr>Point of Interests: Icons to Ensure Universal Usability </vt:lpstr>
      <vt:lpstr>Point of Interests: Icons to Ensure Universal Usability</vt:lpstr>
      <vt:lpstr>Highlighted Intersections: Find Out Where You Are   </vt:lpstr>
      <vt:lpstr>Demo: Highlighting Intersections  </vt:lpstr>
      <vt:lpstr>How do I find the intersections I want?</vt:lpstr>
      <vt:lpstr>Search Box: Utilize the GUI, not the Terminal </vt:lpstr>
      <vt:lpstr>Autocomplete: No need to remember all the names</vt:lpstr>
      <vt:lpstr>Find Button: Finding what you need with a single click</vt:lpstr>
      <vt:lpstr>Demo: Finding Intersections</vt:lpstr>
      <vt:lpstr>Optimisations for Responsiveness and Usability</vt:lpstr>
      <vt:lpstr>Smaller Features Hidden When Zoomed Out  Avoiding Clutter to Increase Usability</vt:lpstr>
      <vt:lpstr>Demo: Horrible</vt:lpstr>
      <vt:lpstr>Demo: Slightly Better</vt:lpstr>
      <vt:lpstr>Demo: The Best</vt:lpstr>
      <vt:lpstr>500ms</vt:lpstr>
      <vt:lpstr>Conclusion</vt:lpstr>
      <vt:lpstr>Mega usability Mega responsiveness MegaMAP </vt:lpstr>
      <vt:lpstr>List of References</vt:lpstr>
      <vt:lpstr>Thank you for listening!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Deniz Uzun</cp:lastModifiedBy>
  <cp:revision>1</cp:revision>
  <dcterms:modified xsi:type="dcterms:W3CDTF">2024-12-05T19:05:42Z</dcterms:modified>
</cp:coreProperties>
</file>