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83" r:id="rId2"/>
    <p:sldId id="277" r:id="rId3"/>
    <p:sldId id="276" r:id="rId4"/>
    <p:sldId id="278" r:id="rId5"/>
    <p:sldId id="279" r:id="rId6"/>
    <p:sldId id="280" r:id="rId7"/>
    <p:sldId id="281" r:id="rId8"/>
    <p:sldId id="28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DC2349-8A34-452F-8B25-FD733113D1F2}">
          <p14:sldIdLst/>
        </p14:section>
        <p14:section name="Module 2" id="{E6F7AE1E-5778-4ADC-B982-A91D097E604B}">
          <p14:sldIdLst>
            <p14:sldId id="283"/>
            <p14:sldId id="277"/>
            <p14:sldId id="276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3BC8-B733-4774-916F-A1F5048FB5B7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A341BD3-2AA2-4462-8763-156A658DC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17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3BC8-B733-4774-916F-A1F5048FB5B7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1BD3-2AA2-4462-8763-156A658DC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46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3BC8-B733-4774-916F-A1F5048FB5B7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1BD3-2AA2-4462-8763-156A658DC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90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3BC8-B733-4774-916F-A1F5048FB5B7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1BD3-2AA2-4462-8763-156A658DC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90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6093BC8-B733-4774-916F-A1F5048FB5B7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A341BD3-2AA2-4462-8763-156A658DC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71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3BC8-B733-4774-916F-A1F5048FB5B7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1BD3-2AA2-4462-8763-156A658DC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83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3BC8-B733-4774-916F-A1F5048FB5B7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1BD3-2AA2-4462-8763-156A658DC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21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3BC8-B733-4774-916F-A1F5048FB5B7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1BD3-2AA2-4462-8763-156A658DC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23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3BC8-B733-4774-916F-A1F5048FB5B7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1BD3-2AA2-4462-8763-156A658DC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94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3BC8-B733-4774-916F-A1F5048FB5B7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1BD3-2AA2-4462-8763-156A658DC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90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3BC8-B733-4774-916F-A1F5048FB5B7}" type="datetimeFigureOut">
              <a:rPr lang="en-IN" smtClean="0"/>
              <a:t>12-12-2022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1BD3-2AA2-4462-8763-156A658DC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02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6093BC8-B733-4774-916F-A1F5048FB5B7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A341BD3-2AA2-4462-8763-156A658DC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80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455" y="2163650"/>
            <a:ext cx="8791575" cy="1217524"/>
          </a:xfrm>
        </p:spPr>
        <p:txBody>
          <a:bodyPr>
            <a:normAutofit/>
          </a:bodyPr>
          <a:lstStyle/>
          <a:p>
            <a:pPr algn="ctr"/>
            <a:r>
              <a:rPr lang="en-IN" sz="5400" dirty="0"/>
              <a:t>Node JS Assignments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1500" y="3570668"/>
            <a:ext cx="8791575" cy="73170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Kaushal K. Damani</a:t>
            </a:r>
          </a:p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77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E5E8-B8C7-EA2F-FCAE-882525473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004" y="1173780"/>
            <a:ext cx="9281160" cy="3520440"/>
          </a:xfrm>
        </p:spPr>
        <p:txBody>
          <a:bodyPr/>
          <a:lstStyle/>
          <a:p>
            <a:pPr algn="ctr"/>
            <a:r>
              <a:rPr lang="en-IN" dirty="0"/>
              <a:t>Module 2 :--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DC0CBF5-0C6F-6DA1-FD4D-72257AC57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955" y="4932608"/>
            <a:ext cx="12134045" cy="198978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IN" sz="4400" dirty="0"/>
              <a:t>Node - NodeJS – Introduction</a:t>
            </a:r>
            <a:endParaRPr lang="en-IN" sz="48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2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D815-B02A-5AF0-8E6E-78B98F9F0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68" y="97428"/>
            <a:ext cx="10058400" cy="117674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Q1. What is Node.js? Where can you use it? 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BB473-BF27-D5B1-2E09-61DE95C56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09" y="1030310"/>
            <a:ext cx="11945155" cy="5730262"/>
          </a:xfrm>
        </p:spPr>
        <p:txBody>
          <a:bodyPr>
            <a:normAutofit/>
          </a:bodyPr>
          <a:lstStyle/>
          <a:p>
            <a:pPr algn="l" fontAlgn="base">
              <a:lnSpc>
                <a:spcPct val="100000"/>
              </a:lnSpc>
            </a:pPr>
            <a:r>
              <a:rPr lang="en-US" b="0" i="0" dirty="0">
                <a:solidFill>
                  <a:srgbClr val="4B4B4B"/>
                </a:solidFill>
                <a:effectLst/>
                <a:latin typeface="AvertaStd"/>
              </a:rPr>
              <a:t>Node.js is an </a:t>
            </a:r>
            <a:r>
              <a:rPr lang="en-US" b="1" i="0" dirty="0">
                <a:solidFill>
                  <a:srgbClr val="4B4B4B"/>
                </a:solidFill>
                <a:effectLst/>
                <a:latin typeface="inherit"/>
              </a:rPr>
              <a:t>open source, cross-platform runtime environment and library</a:t>
            </a:r>
            <a:r>
              <a:rPr lang="en-US" b="0" i="0" dirty="0">
                <a:solidFill>
                  <a:srgbClr val="4B4B4B"/>
                </a:solidFill>
                <a:effectLst/>
                <a:latin typeface="AvertaStd"/>
              </a:rPr>
              <a:t> that is used for running web applications outside the client’s browser.</a:t>
            </a:r>
          </a:p>
          <a:p>
            <a:pPr algn="l" fontAlgn="base">
              <a:lnSpc>
                <a:spcPct val="100000"/>
              </a:lnSpc>
            </a:pPr>
            <a:r>
              <a:rPr lang="en-US" b="0" i="0" dirty="0">
                <a:solidFill>
                  <a:srgbClr val="4B4B4B"/>
                </a:solidFill>
                <a:effectLst/>
                <a:latin typeface="AvertaStd"/>
              </a:rPr>
              <a:t>It is used for </a:t>
            </a:r>
            <a:r>
              <a:rPr lang="en-US" b="1" i="0" dirty="0">
                <a:solidFill>
                  <a:srgbClr val="4B4B4B"/>
                </a:solidFill>
                <a:effectLst/>
                <a:latin typeface="inherit"/>
              </a:rPr>
              <a:t>server-side programming</a:t>
            </a:r>
            <a:r>
              <a:rPr lang="en-US" b="0" i="0" dirty="0">
                <a:solidFill>
                  <a:srgbClr val="4B4B4B"/>
                </a:solidFill>
                <a:effectLst/>
                <a:latin typeface="AvertaStd"/>
              </a:rPr>
              <a:t>, and primarily deployed for non-blocking, event-driven servers, such as traditional web sites and back-end API services, but was originally designed with real-time, push-based architectures in mind. Every browser has its own version of a JS engine, and node.js is built on Google Chrome’s V8 JavaScript engine. Sounds a bit complicated, right?</a:t>
            </a:r>
          </a:p>
          <a:p>
            <a:pPr algn="l" fontAlgn="base">
              <a:lnSpc>
                <a:spcPct val="100000"/>
              </a:lnSpc>
            </a:pPr>
            <a:r>
              <a:rPr lang="en-US" b="0" i="0" dirty="0">
                <a:solidFill>
                  <a:srgbClr val="4B4B4B"/>
                </a:solidFill>
                <a:effectLst/>
                <a:latin typeface="AvertaStd"/>
              </a:rPr>
              <a:t>In simple terms, what this means is that entire sites can be run using a unified ‘stack’, which makes development and maintenance quick and easy, allowing you to focus on meeting the business goals of the project.</a:t>
            </a:r>
          </a:p>
          <a:p>
            <a:pPr algn="l" fontAlgn="base">
              <a:lnSpc>
                <a:spcPct val="100000"/>
              </a:lnSpc>
            </a:pPr>
            <a:r>
              <a:rPr lang="en-US" b="0" i="0" dirty="0">
                <a:solidFill>
                  <a:srgbClr val="4B4B4B"/>
                </a:solidFill>
                <a:effectLst/>
                <a:latin typeface="AvertaStd"/>
              </a:rPr>
              <a:t>The fact that Node.js is open source means that it is free to use and constantly being tweaked and improved by a </a:t>
            </a:r>
            <a:r>
              <a:rPr lang="en-US" b="1" i="0" dirty="0">
                <a:solidFill>
                  <a:srgbClr val="4B4B4B"/>
                </a:solidFill>
                <a:effectLst/>
                <a:latin typeface="inherit"/>
              </a:rPr>
              <a:t>global community of developers</a:t>
            </a:r>
            <a:r>
              <a:rPr lang="en-US" b="0" i="0" dirty="0">
                <a:solidFill>
                  <a:srgbClr val="4B4B4B"/>
                </a:solidFill>
                <a:effectLst/>
                <a:latin typeface="AvertaStd"/>
              </a:rPr>
              <a:t>.</a:t>
            </a:r>
          </a:p>
          <a:p>
            <a:pPr algn="l" fontAlgn="base">
              <a:lnSpc>
                <a:spcPct val="100000"/>
              </a:lnSpc>
            </a:pPr>
            <a:r>
              <a:rPr lang="en-US" b="0" i="0" dirty="0">
                <a:solidFill>
                  <a:srgbClr val="4B4B4B"/>
                </a:solidFill>
                <a:effectLst/>
                <a:latin typeface="AvertaStd"/>
              </a:rPr>
              <a:t>An important thing to understand about Node.js is that it is actually neither a framework or a library - as with traditional application software -, but</a:t>
            </a:r>
            <a:r>
              <a:rPr lang="en-US" b="1" i="0" dirty="0">
                <a:solidFill>
                  <a:srgbClr val="4B4B4B"/>
                </a:solidFill>
                <a:effectLst/>
                <a:latin typeface="inherit"/>
              </a:rPr>
              <a:t> a runtime environment</a:t>
            </a:r>
            <a:r>
              <a:rPr lang="en-US" b="0" i="0" dirty="0">
                <a:solidFill>
                  <a:srgbClr val="4B4B4B"/>
                </a:solidFill>
                <a:effectLst/>
                <a:latin typeface="AvertaStd"/>
              </a:rPr>
              <a:t>.</a:t>
            </a:r>
          </a:p>
          <a:p>
            <a:pPr algn="l" fontAlgn="base">
              <a:lnSpc>
                <a:spcPct val="100000"/>
              </a:lnSpc>
            </a:pPr>
            <a:r>
              <a:rPr lang="en-US" b="0" i="0" dirty="0">
                <a:solidFill>
                  <a:srgbClr val="4B4B4B"/>
                </a:solidFill>
                <a:effectLst/>
                <a:latin typeface="AvertaStd"/>
              </a:rPr>
              <a:t>A runtime environment (sometimes shortened to RTE) contains Web API’s that a developer can access to build a code, and a JavaScript engine that parses that code. This makes it lightweight, flexible and easy to deploy, all features that will help to optimize and speed up your application project.</a:t>
            </a:r>
          </a:p>
        </p:txBody>
      </p:sp>
    </p:spTree>
    <p:extLst>
      <p:ext uri="{BB962C8B-B14F-4D97-AF65-F5344CB8AC3E}">
        <p14:creationId xmlns:p14="http://schemas.microsoft.com/office/powerpoint/2010/main" val="219676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547D-5FC4-E48E-4C30-EFD6B790D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Q2. Explain callback in Node.js ?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79805-E49B-8CB2-D189-99396A738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callback is a function which is called when a task is completed, thus helps in preventing any kind of blocking and a callback function allows other code to run in the meantime. Callback is called when task get completed and is asynchronous equivalent for a function. Using Callback concept, Node.js can process a large number of requests without waiting for any function to return the result which makes Node.js highly scalable. For example: In Node.js, when a function start reading file, it returns the control to execution environment immediately so that the next instruction can be executed. Once file I/O gets completed, callback function will get called to avoid blocking or wait for File I/O.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91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5777-D621-27A3-D204-488F3EF3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1826"/>
            <a:ext cx="10058400" cy="138280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Q3. What are the advantages of using promises instead of callbacks?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3A9DF-0608-3503-523C-4CBB6A789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" y="1281448"/>
            <a:ext cx="11977352" cy="548472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-Promises are used to handle asynchronous operations in JavaScript. They are easy to manage when dealing with multiple asynchronous operations where callbacks can create callback hell leading to unmanageable code. </a:t>
            </a:r>
          </a:p>
          <a:p>
            <a:endParaRPr lang="en-US" dirty="0"/>
          </a:p>
          <a:p>
            <a:r>
              <a:rPr lang="en-US" dirty="0"/>
              <a:t>-Multiple callback functions would create callback hell that leads to unmanageable code. Also it is not easy for any user to handle multiple callbacks at the same time.</a:t>
            </a:r>
          </a:p>
          <a:p>
            <a:endParaRPr lang="en-US" dirty="0"/>
          </a:p>
          <a:p>
            <a:r>
              <a:rPr lang="en-US" dirty="0"/>
              <a:t>-Promises are the ideal choice for handling asynchronous operations in the simplest manner. They can handle multiple asynchronous operations easily and provide better error handling than callbacks and events</a:t>
            </a:r>
          </a:p>
          <a:p>
            <a:endParaRPr lang="en-US" dirty="0"/>
          </a:p>
          <a:p>
            <a:r>
              <a:rPr lang="en-US" dirty="0"/>
              <a:t>-promises also handling multiple callbacks at the same time, thus avoiding the undesired callback hell situation. </a:t>
            </a:r>
          </a:p>
          <a:p>
            <a:endParaRPr lang="en-US" dirty="0"/>
          </a:p>
          <a:p>
            <a:r>
              <a:rPr lang="en-US" dirty="0"/>
              <a:t>-Promises do provide a better chance to a user to read the code in a more effective and efficient manner especially it that particular code is used for implementing multiple asynchronous operations. </a:t>
            </a:r>
          </a:p>
          <a:p>
            <a:endParaRPr lang="en-US" dirty="0"/>
          </a:p>
          <a:p>
            <a:r>
              <a:rPr lang="en-US" dirty="0"/>
              <a:t># Benefits of Promises </a:t>
            </a:r>
          </a:p>
          <a:p>
            <a:r>
              <a:rPr lang="en-US" dirty="0"/>
              <a:t>    Improves Code Readability</a:t>
            </a:r>
          </a:p>
          <a:p>
            <a:r>
              <a:rPr lang="en-US" dirty="0"/>
              <a:t>    Better handling of asynchronous operations</a:t>
            </a:r>
          </a:p>
          <a:p>
            <a:r>
              <a:rPr lang="en-US" dirty="0"/>
              <a:t>    Better flow of control definition in asynchronous logic</a:t>
            </a:r>
          </a:p>
          <a:p>
            <a:r>
              <a:rPr lang="en-US" dirty="0"/>
              <a:t>    Better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197912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76CE8-4811-0234-CAFE-9A72C5732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9980225" cy="1241137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Q4. What is NPM?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7BC28-7314-28B3-C5CA-E2AC8693B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-NPM (Node Package Manager) is the default package manager for Node.js and is written entirely in </a:t>
            </a:r>
            <a:r>
              <a:rPr lang="en-IN" dirty="0" err="1"/>
              <a:t>Javascript</a:t>
            </a:r>
            <a:r>
              <a:rPr lang="en-IN" dirty="0"/>
              <a:t>.</a:t>
            </a:r>
          </a:p>
          <a:p>
            <a:pPr>
              <a:lnSpc>
                <a:spcPct val="150000"/>
              </a:lnSpc>
            </a:pPr>
            <a:r>
              <a:rPr lang="en-IN" dirty="0"/>
              <a:t>-NPM manages all the packages and modules for Node.js.</a:t>
            </a:r>
          </a:p>
          <a:p>
            <a:pPr>
              <a:lnSpc>
                <a:spcPct val="150000"/>
              </a:lnSpc>
            </a:pPr>
            <a:r>
              <a:rPr lang="en-IN" dirty="0"/>
              <a:t>-It gets installed into the system with installation of Node.js</a:t>
            </a:r>
          </a:p>
          <a:p>
            <a:pPr>
              <a:lnSpc>
                <a:spcPct val="150000"/>
              </a:lnSpc>
            </a:pPr>
            <a:r>
              <a:rPr lang="en-IN" dirty="0"/>
              <a:t>-The required packages and modules in Node project are installed using NPM.</a:t>
            </a:r>
          </a:p>
          <a:p>
            <a:pPr>
              <a:lnSpc>
                <a:spcPct val="150000"/>
              </a:lnSpc>
            </a:pPr>
            <a:r>
              <a:rPr lang="en-IN" dirty="0"/>
              <a:t>-ex: -</a:t>
            </a:r>
            <a:r>
              <a:rPr lang="en-IN" dirty="0" err="1"/>
              <a:t>lodash</a:t>
            </a:r>
            <a:r>
              <a:rPr lang="en-IN" dirty="0"/>
              <a:t>, async, react, request, express</a:t>
            </a:r>
          </a:p>
        </p:txBody>
      </p:sp>
    </p:spTree>
    <p:extLst>
      <p:ext uri="{BB962C8B-B14F-4D97-AF65-F5344CB8AC3E}">
        <p14:creationId xmlns:p14="http://schemas.microsoft.com/office/powerpoint/2010/main" val="417523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8731-1720-0CED-7B8B-A5AB3AFCF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18601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Q5. What are the modules in Node.js? Explain 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E44D9-56E4-A2E0-B1E3-6B9DF3FEF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13" y="959475"/>
            <a:ext cx="12009549" cy="5776176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- In Node.js, Modules are the blocks of encapsulated code that communicates with an external application on the basis of their related functionality. Modules can be a single file or a collection of multiples files/folders. The reason programmers are heavily reliant on modules is because of their re-usability as well as the ability to break down a complex piece of code into manageable chunks.</a:t>
            </a:r>
          </a:p>
          <a:p>
            <a:endParaRPr lang="en-US" dirty="0"/>
          </a:p>
          <a:p>
            <a:r>
              <a:rPr lang="en-US" dirty="0"/>
              <a:t>    1.Core Modules : built-in modules that are part of the platform and comes with Node.js installation. These modules can be loaded into the program by using the require function.</a:t>
            </a:r>
          </a:p>
          <a:p>
            <a:r>
              <a:rPr lang="en-US" dirty="0"/>
              <a:t>    -Ex </a:t>
            </a:r>
            <a:r>
              <a:rPr lang="en-US" dirty="0" err="1"/>
              <a:t>http,fs,os,url</a:t>
            </a:r>
            <a:r>
              <a:rPr lang="en-US" dirty="0"/>
              <a:t> etc.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2. Local Modules(</a:t>
            </a:r>
            <a:r>
              <a:rPr lang="en-US" dirty="0" err="1"/>
              <a:t>creadted</a:t>
            </a:r>
            <a:r>
              <a:rPr lang="en-US" dirty="0"/>
              <a:t> by us): Unlike built-in and external modules, local modules are created locally in your Node.js application.</a:t>
            </a:r>
          </a:p>
          <a:p>
            <a:endParaRPr lang="en-US" dirty="0"/>
          </a:p>
          <a:p>
            <a:r>
              <a:rPr lang="en-US" dirty="0"/>
              <a:t>    3.Third-party modules: Third-party modules are modules that are available online using the Node Package Manager(NPM). </a:t>
            </a:r>
          </a:p>
          <a:p>
            <a:r>
              <a:rPr lang="en-US" dirty="0"/>
              <a:t>    These modules can be installed in the project folder or globally.</a:t>
            </a:r>
          </a:p>
          <a:p>
            <a:r>
              <a:rPr lang="en-US" dirty="0"/>
              <a:t>    Ex: mongoose, express, angular, and react. </a:t>
            </a:r>
            <a:r>
              <a:rPr lang="en-US" dirty="0" err="1"/>
              <a:t>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48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1721-8F81-7795-A30E-A6013072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Q6. Create TODO app using FS module with </a:t>
            </a:r>
            <a:r>
              <a:rPr lang="en-US" sz="3600" dirty="0" err="1"/>
              <a:t>yargs</a:t>
            </a:r>
            <a:r>
              <a:rPr lang="en-US" sz="3600" dirty="0"/>
              <a:t> (command line arguments). 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CF458-CF0D-D47E-5484-0BA4C6369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IN"/>
              <a:t>ssee</a:t>
            </a:r>
            <a:r>
              <a:rPr lang="en-IN" dirty="0"/>
              <a:t> in :</a:t>
            </a:r>
            <a:r>
              <a:rPr lang="en-IN" dirty="0" err="1"/>
              <a:t>practicalQuestion</a:t>
            </a:r>
            <a:r>
              <a:rPr lang="en-IN" dirty="0"/>
              <a:t> / </a:t>
            </a:r>
            <a:r>
              <a:rPr lang="en-IN" dirty="0" err="1"/>
              <a:t>commandline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6357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</TotalTime>
  <Words>928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AvertaStd</vt:lpstr>
      <vt:lpstr>Constantia</vt:lpstr>
      <vt:lpstr>inherit</vt:lpstr>
      <vt:lpstr>Rockwell</vt:lpstr>
      <vt:lpstr>Rockwell Condensed</vt:lpstr>
      <vt:lpstr>Tahoma</vt:lpstr>
      <vt:lpstr>Wingdings</vt:lpstr>
      <vt:lpstr>Wood Type</vt:lpstr>
      <vt:lpstr>Node JS Assignments</vt:lpstr>
      <vt:lpstr>Module 2 :-- </vt:lpstr>
      <vt:lpstr>Q1. What is Node.js? Where can you use it? </vt:lpstr>
      <vt:lpstr>Q2. Explain callback in Node.js ?</vt:lpstr>
      <vt:lpstr>Q3. What are the advantages of using promises instead of callbacks?</vt:lpstr>
      <vt:lpstr>Q4. What is NPM? </vt:lpstr>
      <vt:lpstr>Q5. What are the modules in Node.js? Explain </vt:lpstr>
      <vt:lpstr>Q6. Create TODO app using FS module with yargs (command line arguments).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kaushaldamani386@outlook.com</dc:creator>
  <cp:lastModifiedBy>kaushaldamani386@outlook.com</cp:lastModifiedBy>
  <cp:revision>2</cp:revision>
  <dcterms:created xsi:type="dcterms:W3CDTF">2022-12-12T15:45:39Z</dcterms:created>
  <dcterms:modified xsi:type="dcterms:W3CDTF">2022-12-12T15:48:51Z</dcterms:modified>
</cp:coreProperties>
</file>