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4" r:id="rId5"/>
    <p:sldId id="262" r:id="rId6"/>
    <p:sldId id="273" r:id="rId7"/>
    <p:sldId id="270" r:id="rId8"/>
    <p:sldId id="259" r:id="rId9"/>
    <p:sldId id="271" r:id="rId10"/>
    <p:sldId id="268" r:id="rId11"/>
    <p:sldId id="260" r:id="rId12"/>
    <p:sldId id="272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54533-EB36-4258-AC6D-7B2E752BC5C0}" v="69" dt="2024-03-18T16:24:21.190"/>
    <p1510:client id="{97DD67CE-20A4-4E7A-9D92-AF03C7804205}" v="215" dt="2024-03-18T16:38:15.168"/>
    <p1510:client id="{C7DD4A4F-FBA7-4929-B158-003F00D0D01D}" v="271" dt="2024-03-19T20:01:41.459"/>
    <p1510:client id="{F67BB72A-59BF-4E8B-802D-1AA1B52BFD17}" v="477" dt="2024-03-19T21:01:37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dcd5be12bd796a7f" providerId="Windows Live" clId="Web-{4AAA6AA4-25E1-47B7-9A68-14F77F472228}"/>
    <pc:docChg chg="delSld modSld">
      <pc:chgData name="Гость" userId="dcd5be12bd796a7f" providerId="Windows Live" clId="Web-{4AAA6AA4-25E1-47B7-9A68-14F77F472228}" dt="2024-02-23T18:39:17.831" v="186" actId="20577"/>
      <pc:docMkLst>
        <pc:docMk/>
      </pc:docMkLst>
      <pc:sldChg chg="addSp modSp mod setBg">
        <pc:chgData name="Гость" userId="dcd5be12bd796a7f" providerId="Windows Live" clId="Web-{4AAA6AA4-25E1-47B7-9A68-14F77F472228}" dt="2024-02-23T18:29:58.653" v="82" actId="20577"/>
        <pc:sldMkLst>
          <pc:docMk/>
          <pc:sldMk cId="1351651579" sldId="256"/>
        </pc:sldMkLst>
        <pc:spChg chg="mo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dcd5be12bd796a7f" providerId="Windows Live" clId="Web-{4AAA6AA4-25E1-47B7-9A68-14F77F472228}" dt="2024-02-23T18:29:58.653" v="82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8" creationId="{4522B21E-B2B9-4C72-9A71-C87EFD137480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10" creationId="{5EB7D2A2-F448-44D4-938C-DC84CBCB3B1E}"/>
          </ac:spMkLst>
        </pc:spChg>
        <pc:spChg chg="add">
          <ac:chgData name="Гость" userId="dcd5be12bd796a7f" providerId="Windows Live" clId="Web-{4AAA6AA4-25E1-47B7-9A68-14F77F472228}" dt="2024-02-23T18:29:40.339" v="66"/>
          <ac:spMkLst>
            <pc:docMk/>
            <pc:sldMk cId="1351651579" sldId="256"/>
            <ac:spMk id="12" creationId="{871AEA07-1E14-44B4-8E55-64EF049CD66F}"/>
          </ac:spMkLst>
        </pc:spChg>
        <pc:cxnChg chg="add">
          <ac:chgData name="Гость" userId="dcd5be12bd796a7f" providerId="Windows Live" clId="Web-{4AAA6AA4-25E1-47B7-9A68-14F77F472228}" dt="2024-02-23T18:29:40.339" v="66"/>
          <ac:cxnSpMkLst>
            <pc:docMk/>
            <pc:sldMk cId="1351651579" sldId="256"/>
            <ac:cxnSpMk id="14" creationId="{F7C8EA93-3210-4C62-99E9-153C275E3A87}"/>
          </ac:cxnSpMkLst>
        </pc:cxnChg>
      </pc:sldChg>
      <pc:sldChg chg="addSp delSp modSp mod setBg">
        <pc:chgData name="Гость" userId="dcd5be12bd796a7f" providerId="Windows Live" clId="Web-{4AAA6AA4-25E1-47B7-9A68-14F77F472228}" dt="2024-02-23T18:29:28.026" v="65" actId="20577"/>
        <pc:sldMkLst>
          <pc:docMk/>
          <pc:sldMk cId="3414151080" sldId="257"/>
        </pc:sldMkLst>
        <pc:spChg chg="mo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2" creationId="{D4F774C8-AE14-0D20-CA4B-23CBD25AB927}"/>
          </ac:spMkLst>
        </pc:spChg>
        <pc:spChg chg="del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3" creationId="{C6AFFDA5-4444-5BF8-0B44-4890395319B9}"/>
          </ac:spMkLst>
        </pc:spChg>
        <pc:spChg chg="ad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9" creationId="{56E9B3E6-E277-4D68-BA48-9CB43FFBD6E2}"/>
          </ac:spMkLst>
        </pc:spChg>
        <pc:spChg chg="add">
          <ac:chgData name="Гость" userId="dcd5be12bd796a7f" providerId="Windows Live" clId="Web-{4AAA6AA4-25E1-47B7-9A68-14F77F472228}" dt="2024-02-23T18:28:12.930" v="34"/>
          <ac:spMkLst>
            <pc:docMk/>
            <pc:sldMk cId="3414151080" sldId="257"/>
            <ac:spMk id="16" creationId="{D5B0017B-2ECA-49AF-B397-DC140825DF8D}"/>
          </ac:spMkLst>
        </pc:spChg>
        <pc:grpChg chg="add">
          <ac:chgData name="Гость" userId="dcd5be12bd796a7f" providerId="Windows Live" clId="Web-{4AAA6AA4-25E1-47B7-9A68-14F77F472228}" dt="2024-02-23T18:28:12.930" v="34"/>
          <ac:grpSpMkLst>
            <pc:docMk/>
            <pc:sldMk cId="3414151080" sldId="257"/>
            <ac:grpSpMk id="11" creationId="{AE1C45F0-260A-458C-96ED-C1F6D2151219}"/>
          </ac:grpSpMkLst>
        </pc:grpChg>
        <pc:graphicFrameChg chg="add modGraphic">
          <ac:chgData name="Гость" userId="dcd5be12bd796a7f" providerId="Windows Live" clId="Web-{4AAA6AA4-25E1-47B7-9A68-14F77F472228}" dt="2024-02-23T18:29:28.026" v="65" actId="20577"/>
          <ac:graphicFrameMkLst>
            <pc:docMk/>
            <pc:sldMk cId="3414151080" sldId="257"/>
            <ac:graphicFrameMk id="5" creationId="{B61FC8EB-3289-960A-C05E-453023A8C334}"/>
          </ac:graphicFrameMkLst>
        </pc:graphicFrameChg>
        <pc:cxnChg chg="add">
          <ac:chgData name="Гость" userId="dcd5be12bd796a7f" providerId="Windows Live" clId="Web-{4AAA6AA4-25E1-47B7-9A68-14F77F472228}" dt="2024-02-23T18:28:12.930" v="34"/>
          <ac:cxnSpMkLst>
            <pc:docMk/>
            <pc:sldMk cId="3414151080" sldId="257"/>
            <ac:cxnSpMk id="18" creationId="{6CF1BAF6-AD41-4082-B212-8A1F9A2E8779}"/>
          </ac:cxnSpMkLst>
        </pc:cxnChg>
      </pc:sldChg>
      <pc:sldChg chg="del">
        <pc:chgData name="Гость" userId="dcd5be12bd796a7f" providerId="Windows Live" clId="Web-{4AAA6AA4-25E1-47B7-9A68-14F77F472228}" dt="2024-02-23T18:11:27.936" v="18"/>
        <pc:sldMkLst>
          <pc:docMk/>
          <pc:sldMk cId="983082321" sldId="258"/>
        </pc:sldMkLst>
      </pc:sldChg>
      <pc:sldChg chg="addSp delSp modSp mod setBg">
        <pc:chgData name="Гость" userId="dcd5be12bd796a7f" providerId="Windows Live" clId="Web-{4AAA6AA4-25E1-47B7-9A68-14F77F472228}" dt="2024-02-23T18:37:10.686" v="174" actId="20577"/>
        <pc:sldMkLst>
          <pc:docMk/>
          <pc:sldMk cId="2540147096" sldId="259"/>
        </pc:sldMkLst>
        <pc:spChg chg="mo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" creationId="{4DD82EE5-7DE4-8042-4697-7ADABA50305C}"/>
          </ac:spMkLst>
        </pc:spChg>
        <pc:spChg chg="del">
          <ac:chgData name="Гость" userId="dcd5be12bd796a7f" providerId="Windows Live" clId="Web-{4AAA6AA4-25E1-47B7-9A68-14F77F472228}" dt="2024-02-23T18:20:19.754" v="19"/>
          <ac:spMkLst>
            <pc:docMk/>
            <pc:sldMk cId="2540147096" sldId="259"/>
            <ac:spMk id="3" creationId="{58E8781E-4D70-A3C0-F5A1-CFC3ADF4E698}"/>
          </ac:spMkLst>
        </pc:spChg>
        <pc:spChg chg="add del mod">
          <ac:chgData name="Гость" userId="dcd5be12bd796a7f" providerId="Windows Live" clId="Web-{4AAA6AA4-25E1-47B7-9A68-14F77F472228}" dt="2024-02-23T18:37:10.686" v="174" actId="20577"/>
          <ac:spMkLst>
            <pc:docMk/>
            <pc:sldMk cId="2540147096" sldId="259"/>
            <ac:spMk id="8" creationId="{A40BE366-A1A9-0C2B-7FDC-87FD3D2868D7}"/>
          </ac:spMkLst>
        </pc:spChg>
        <pc:spChg chg="add del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11" creationId="{F13C74B1-5B17-4795-BED0-7140497B445A}"/>
          </ac:spMkLst>
        </pc:spChg>
        <pc:spChg chg="add del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13" creationId="{D4974D33-8DC5-464E-8C6D-BE58F0669C17}"/>
          </ac:spMkLst>
        </pc:spChg>
        <pc:spChg chg="add del">
          <ac:chgData name="Гость" userId="dcd5be12bd796a7f" providerId="Windows Live" clId="Web-{4AAA6AA4-25E1-47B7-9A68-14F77F472228}" dt="2024-02-23T18:27:58.226" v="32"/>
          <ac:spMkLst>
            <pc:docMk/>
            <pc:sldMk cId="2540147096" sldId="259"/>
            <ac:spMk id="18" creationId="{04812C46-200A-4DEB-A05E-3ED6C68C2387}"/>
          </ac:spMkLst>
        </pc:spChg>
        <pc:spChg chg="add del">
          <ac:chgData name="Гость" userId="dcd5be12bd796a7f" providerId="Windows Live" clId="Web-{4AAA6AA4-25E1-47B7-9A68-14F77F472228}" dt="2024-02-23T18:27:58.226" v="32"/>
          <ac:spMkLst>
            <pc:docMk/>
            <pc:sldMk cId="2540147096" sldId="259"/>
            <ac:spMk id="20" creationId="{D1EA859B-E555-4109-94F3-6700E046E008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3" creationId="{201CC55D-ED54-4C5C-95E6-10947BD1103B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4" creationId="{3873B707-463F-40B0-8227-E8CC6C67EB25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6" creationId="{C13237C8-E62C-4F0D-A318-BD6FB6C2D138}"/>
          </ac:spMkLst>
        </pc:spChg>
        <pc:spChg chg="add">
          <ac:chgData name="Гость" userId="dcd5be12bd796a7f" providerId="Windows Live" clId="Web-{4AAA6AA4-25E1-47B7-9A68-14F77F472228}" dt="2024-02-23T18:27:58.257" v="33"/>
          <ac:spMkLst>
            <pc:docMk/>
            <pc:sldMk cId="2540147096" sldId="259"/>
            <ac:spMk id="28" creationId="{19C9EAEA-39D0-4B0E-A0EB-51E7B26740B1}"/>
          </ac:spMkLst>
        </pc:spChg>
        <pc:grpChg chg="add">
          <ac:chgData name="Гость" userId="dcd5be12bd796a7f" providerId="Windows Live" clId="Web-{4AAA6AA4-25E1-47B7-9A68-14F77F472228}" dt="2024-02-23T18:27:58.257" v="33"/>
          <ac:grpSpMkLst>
            <pc:docMk/>
            <pc:sldMk cId="2540147096" sldId="259"/>
            <ac:grpSpMk id="25" creationId="{1DE889C7-FAD6-4397-98E2-05D503484459}"/>
          </ac:grpSpMkLst>
        </pc:grpChg>
        <pc:graphicFrameChg chg="add del mod ord modGraphic">
          <ac:chgData name="Гость" userId="dcd5be12bd796a7f" providerId="Windows Live" clId="Web-{4AAA6AA4-25E1-47B7-9A68-14F77F472228}" dt="2024-02-23T18:30:47.233" v="85"/>
          <ac:graphicFrameMkLst>
            <pc:docMk/>
            <pc:sldMk cId="2540147096" sldId="259"/>
            <ac:graphicFrameMk id="5" creationId="{275AA4D8-2900-7CFE-13A0-3413395A432F}"/>
          </ac:graphicFrameMkLst>
        </pc:graphicFrameChg>
        <pc:picChg chg="add mod ord modCrop">
          <ac:chgData name="Гость" userId="dcd5be12bd796a7f" providerId="Windows Live" clId="Web-{4AAA6AA4-25E1-47B7-9A68-14F77F472228}" dt="2024-02-23T18:27:58.257" v="33"/>
          <ac:picMkLst>
            <pc:docMk/>
            <pc:sldMk cId="2540147096" sldId="259"/>
            <ac:picMk id="4" creationId="{01E6A4E4-97C2-EF28-55EA-53F5884A0E48}"/>
          </ac:picMkLst>
        </pc:picChg>
      </pc:sldChg>
      <pc:sldChg chg="addSp delSp modSp mod setBg">
        <pc:chgData name="Гость" userId="dcd5be12bd796a7f" providerId="Windows Live" clId="Web-{4AAA6AA4-25E1-47B7-9A68-14F77F472228}" dt="2024-02-23T18:39:17.831" v="186" actId="20577"/>
        <pc:sldMkLst>
          <pc:docMk/>
          <pc:sldMk cId="2746997715" sldId="260"/>
        </pc:sldMkLst>
        <pc:spChg chg="mo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2" creationId="{34B02F42-B0ED-D03D-6280-0C1C58575A18}"/>
          </ac:spMkLst>
        </pc:spChg>
        <pc:spChg chg="del">
          <ac:chgData name="Гость" userId="dcd5be12bd796a7f" providerId="Windows Live" clId="Web-{4AAA6AA4-25E1-47B7-9A68-14F77F472228}" dt="2024-02-23T18:37:37.281" v="175"/>
          <ac:spMkLst>
            <pc:docMk/>
            <pc:sldMk cId="2746997715" sldId="260"/>
            <ac:spMk id="3" creationId="{5972350A-4045-101F-8008-1F8B126ABBF2}"/>
          </ac:spMkLst>
        </pc:spChg>
        <pc:spChg chg="add mod">
          <ac:chgData name="Гость" userId="dcd5be12bd796a7f" providerId="Windows Live" clId="Web-{4AAA6AA4-25E1-47B7-9A68-14F77F472228}" dt="2024-02-23T18:39:17.831" v="186" actId="20577"/>
          <ac:spMkLst>
            <pc:docMk/>
            <pc:sldMk cId="2746997715" sldId="260"/>
            <ac:spMk id="8" creationId="{25AE6EEB-E557-63DD-CCAC-01C79FE3972A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9" creationId="{47942995-B07F-4636-9A06-C6A104B260A8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3" creationId="{169CC832-2974-4E8D-90ED-3E2941BA7336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5" creationId="{55222F96-971A-4F90-B841-6BAB416C7AC1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16" creationId="{B81933D1-5615-42C7-9C0B-4EB7105CCE2D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7" creationId="{08980754-6F4B-43C9-B9BE-127B6BED6586}"/>
          </ac:spMkLst>
        </pc:spChg>
        <pc:spChg chg="add del">
          <ac:chgData name="Гость" userId="dcd5be12bd796a7f" providerId="Windows Live" clId="Web-{4AAA6AA4-25E1-47B7-9A68-14F77F472228}" dt="2024-02-23T18:38:59.034" v="178"/>
          <ac:spMkLst>
            <pc:docMk/>
            <pc:sldMk cId="2746997715" sldId="260"/>
            <ac:spMk id="18" creationId="{19C9EAEA-39D0-4B0E-A0EB-51E7B26740B1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19" creationId="{2C1BBA94-3F40-40AA-8BB9-E69E25E537C1}"/>
          </ac:spMkLst>
        </pc:spChg>
        <pc:spChg chg="add">
          <ac:chgData name="Гость" userId="dcd5be12bd796a7f" providerId="Windows Live" clId="Web-{4AAA6AA4-25E1-47B7-9A68-14F77F472228}" dt="2024-02-23T18:38:59.034" v="179"/>
          <ac:spMkLst>
            <pc:docMk/>
            <pc:sldMk cId="2746997715" sldId="260"/>
            <ac:spMk id="20" creationId="{DBC6133C-0615-4CE4-9132-37E609A9BDFA}"/>
          </ac:spMkLst>
        </pc:spChg>
        <pc:grpChg chg="add del">
          <ac:chgData name="Гость" userId="dcd5be12bd796a7f" providerId="Windows Live" clId="Web-{4AAA6AA4-25E1-47B7-9A68-14F77F472228}" dt="2024-02-23T18:38:59.034" v="178"/>
          <ac:grpSpMkLst>
            <pc:docMk/>
            <pc:sldMk cId="2746997715" sldId="260"/>
            <ac:grpSpMk id="11" creationId="{032D8612-31EB-44CF-A1D0-14FD4C705424}"/>
          </ac:grpSpMkLst>
        </pc:grpChg>
        <pc:picChg chg="add mod ord">
          <ac:chgData name="Гость" userId="dcd5be12bd796a7f" providerId="Windows Live" clId="Web-{4AAA6AA4-25E1-47B7-9A68-14F77F472228}" dt="2024-02-23T18:38:59.034" v="179"/>
          <ac:picMkLst>
            <pc:docMk/>
            <pc:sldMk cId="2746997715" sldId="260"/>
            <ac:picMk id="4" creationId="{51AC59EA-E82E-281D-C217-BCB9B83ACDEE}"/>
          </ac:picMkLst>
        </pc:picChg>
      </pc:sldChg>
      <pc:sldChg chg="del">
        <pc:chgData name="Гость" userId="dcd5be12bd796a7f" providerId="Windows Live" clId="Web-{4AAA6AA4-25E1-47B7-9A68-14F77F472228}" dt="2024-02-23T18:30:29.326" v="83"/>
        <pc:sldMkLst>
          <pc:docMk/>
          <pc:sldMk cId="2393137712" sldId="265"/>
        </pc:sldMkLst>
      </pc:sldChg>
    </pc:docChg>
  </pc:docChgLst>
  <pc:docChgLst>
    <pc:chgData name="duzzuduk@gmail.com" userId="dcd5be12bd796a7f" providerId="Windows Live" clId="Web-{E1970ED4-2B0D-48C2-B31B-570F0568EBD0}"/>
    <pc:docChg chg="addSld delSld modSld sldOrd">
      <pc:chgData name="duzzuduk@gmail.com" userId="dcd5be12bd796a7f" providerId="Windows Live" clId="Web-{E1970ED4-2B0D-48C2-B31B-570F0568EBD0}" dt="2024-03-10T18:11:36.816" v="50"/>
      <pc:docMkLst>
        <pc:docMk/>
      </pc:docMkLst>
      <pc:sldChg chg="addSp delSp modSp del">
        <pc:chgData name="duzzuduk@gmail.com" userId="dcd5be12bd796a7f" providerId="Windows Live" clId="Web-{E1970ED4-2B0D-48C2-B31B-570F0568EBD0}" dt="2024-03-10T18:05:40.548" v="3"/>
        <pc:sldMkLst>
          <pc:docMk/>
          <pc:sldMk cId="1057363504" sldId="263"/>
        </pc:sldMkLst>
        <pc:spChg chg="mod ord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8" creationId="{FE31DDA3-166B-3937-A62F-CDD2705CB2A9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1" creationId="{117AB3D3-3C9C-4DED-809A-78734805B895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3" creationId="{3A9A4357-BD1D-4622-A4FE-766E6AB8DE84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5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17" creationId="{E6995CE5-F890-4ABA-82A2-26507CE8D2A3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2" creationId="{9D80C9EF-3CC6-4ECC-9C2D-9D0396C96ED9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4" creationId="{5DA32751-37A2-45C0-BE94-63D375E27003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6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5:33.547" v="1"/>
          <ac:spMkLst>
            <pc:docMk/>
            <pc:sldMk cId="1057363504" sldId="263"/>
            <ac:spMk id="28" creationId="{5A55FBCD-CD42-40F5-8A1B-3203F9CAEEAA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0" creationId="{117AB3D3-3C9C-4DED-809A-78734805B895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1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2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5:33.547" v="2"/>
          <ac:spMkLst>
            <pc:docMk/>
            <pc:sldMk cId="1057363504" sldId="263"/>
            <ac:spMk id="33" creationId="{E6995CE5-F890-4ABA-82A2-26507CE8D2A3}"/>
          </ac:spMkLst>
        </pc:spChg>
        <pc:picChg chg="mod">
          <ac:chgData name="duzzuduk@gmail.com" userId="dcd5be12bd796a7f" providerId="Windows Live" clId="Web-{E1970ED4-2B0D-48C2-B31B-570F0568EBD0}" dt="2024-03-10T18:05:33.547" v="1"/>
          <ac:picMkLst>
            <pc:docMk/>
            <pc:sldMk cId="1057363504" sldId="263"/>
            <ac:picMk id="4" creationId="{2B1C3FE9-91D7-DC54-7360-D455A6CABCD3}"/>
          </ac:picMkLst>
        </pc:picChg>
      </pc:sldChg>
      <pc:sldChg chg="addSp delSp modSp mod ord setBg">
        <pc:chgData name="duzzuduk@gmail.com" userId="dcd5be12bd796a7f" providerId="Windows Live" clId="Web-{E1970ED4-2B0D-48C2-B31B-570F0568EBD0}" dt="2024-03-10T18:11:36.816" v="50"/>
        <pc:sldMkLst>
          <pc:docMk/>
          <pc:sldMk cId="487433712" sldId="264"/>
        </pc:sldMkLst>
        <pc:spChg chg="mo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" creationId="{4D193C82-1281-2B97-2C3A-FDB57F0EE1D9}"/>
          </ac:spMkLst>
        </pc:spChg>
        <pc:spChg chg="mo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3" creationId="{59A95D31-E191-22BE-BA47-620EBA09225C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9" creationId="{BA79A7CF-01AF-4178-9369-94E0C90EB046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1" creationId="{99413ED5-9ED4-4772-BCE4-2BCAE6B12E35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3" creationId="{04357C93-F0CB-4A1C-8F77-4E9063789819}"/>
          </ac:spMkLst>
        </pc:spChg>
        <pc:spChg chg="add del">
          <ac:chgData name="duzzuduk@gmail.com" userId="dcd5be12bd796a7f" providerId="Windows Live" clId="Web-{E1970ED4-2B0D-48C2-B31B-570F0568EBD0}" dt="2024-03-10T18:08:34.826" v="41"/>
          <ac:spMkLst>
            <pc:docMk/>
            <pc:sldMk cId="487433712" sldId="264"/>
            <ac:spMk id="15" creationId="{90F533E9-6690-41A8-A372-4C6C622D028D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6" creationId="{B81933D1-5615-42C7-9C0B-4EB7105CCE2D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7" creationId="{47942995-B07F-4636-9A06-C6A104B260A8}"/>
          </ac:spMkLst>
        </pc:spChg>
        <pc:spChg chg="add del">
          <ac:chgData name="duzzuduk@gmail.com" userId="dcd5be12bd796a7f" providerId="Windows Live" clId="Web-{E1970ED4-2B0D-48C2-B31B-570F0568EBD0}" dt="2024-03-10T18:08:41.091" v="43"/>
          <ac:spMkLst>
            <pc:docMk/>
            <pc:sldMk cId="487433712" sldId="264"/>
            <ac:spMk id="18" creationId="{19C9EAEA-39D0-4B0E-A0EB-51E7B26740B1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2" creationId="{117AB3D3-3C9C-4DED-809A-78734805B895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3" creationId="{3A9A4357-BD1D-4622-A4FE-766E6AB8DE84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4" creationId="{E659831F-0D9A-4C63-9EBB-8435B85A440F}"/>
          </ac:spMkLst>
        </pc:spChg>
        <pc:spChg chg="add del">
          <ac:chgData name="duzzuduk@gmail.com" userId="dcd5be12bd796a7f" providerId="Windows Live" clId="Web-{E1970ED4-2B0D-48C2-B31B-570F0568EBD0}" dt="2024-03-10T18:08:45.138" v="45"/>
          <ac:spMkLst>
            <pc:docMk/>
            <pc:sldMk cId="487433712" sldId="264"/>
            <ac:spMk id="25" creationId="{E6995CE5-F890-4ABA-82A2-26507CE8D2A3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7" creationId="{058A14AF-9FB5-4CC7-BA35-E8E85D3EDF0E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8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29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8:45.138" v="46"/>
          <ac:spMkLst>
            <pc:docMk/>
            <pc:sldMk cId="487433712" sldId="264"/>
            <ac:spMk id="30" creationId="{E6995CE5-F890-4ABA-82A2-26507CE8D2A3}"/>
          </ac:spMkLst>
        </pc:spChg>
        <pc:grpChg chg="add del">
          <ac:chgData name="duzzuduk@gmail.com" userId="dcd5be12bd796a7f" providerId="Windows Live" clId="Web-{E1970ED4-2B0D-48C2-B31B-570F0568EBD0}" dt="2024-03-10T18:08:41.091" v="43"/>
          <ac:grpSpMkLst>
            <pc:docMk/>
            <pc:sldMk cId="487433712" sldId="264"/>
            <ac:grpSpMk id="19" creationId="{032D8612-31EB-44CF-A1D0-14FD4C705424}"/>
          </ac:grpSpMkLst>
        </pc:grpChg>
        <pc:picChg chg="add mod">
          <ac:chgData name="duzzuduk@gmail.com" userId="dcd5be12bd796a7f" providerId="Windows Live" clId="Web-{E1970ED4-2B0D-48C2-B31B-570F0568EBD0}" dt="2024-03-10T18:08:45.138" v="46"/>
          <ac:picMkLst>
            <pc:docMk/>
            <pc:sldMk cId="487433712" sldId="264"/>
            <ac:picMk id="4" creationId="{67C8A749-5638-10B6-E04B-9663A6C895CF}"/>
          </ac:picMkLst>
        </pc:picChg>
      </pc:sldChg>
      <pc:sldChg chg="addSp delSp modSp mod setBg">
        <pc:chgData name="duzzuduk@gmail.com" userId="dcd5be12bd796a7f" providerId="Windows Live" clId="Web-{E1970ED4-2B0D-48C2-B31B-570F0568EBD0}" dt="2024-03-10T18:09:10.124" v="49"/>
        <pc:sldMkLst>
          <pc:docMk/>
          <pc:sldMk cId="944030120" sldId="267"/>
        </pc:sldMkLst>
        <pc:spChg chg="mo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2" creationId="{45DD8DD1-4D1F-B46D-F4E4-D74CCFB3BEA2}"/>
          </ac:spMkLst>
        </pc:spChg>
        <pc:spChg chg="del mo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3" creationId="{6DEFF2AF-898B-2EF4-40A7-948F3163F9DC}"/>
          </ac:spMkLst>
        </pc:spChg>
        <pc:spChg chg="add del">
          <ac:chgData name="duzzuduk@gmail.com" userId="dcd5be12bd796a7f" providerId="Windows Live" clId="Web-{E1970ED4-2B0D-48C2-B31B-570F0568EBD0}" dt="2024-03-10T18:09:10.092" v="48"/>
          <ac:spMkLst>
            <pc:docMk/>
            <pc:sldMk cId="944030120" sldId="267"/>
            <ac:spMk id="8" creationId="{DBF61EA3-B236-439E-9C0B-340980D56BEE}"/>
          </ac:spMkLst>
        </pc:spChg>
        <pc:spChg chg="add">
          <ac:chgData name="duzzuduk@gmail.com" userId="dcd5be12bd796a7f" providerId="Windows Live" clId="Web-{E1970ED4-2B0D-48C2-B31B-570F0568EBD0}" dt="2024-03-10T18:09:10.124" v="49"/>
          <ac:spMkLst>
            <pc:docMk/>
            <pc:sldMk cId="944030120" sldId="267"/>
            <ac:spMk id="9" creationId="{32E62931-8EB4-42BB-BAAB-D8757BE66D8E}"/>
          </ac:spMkLst>
        </pc:spChg>
        <pc:spChg chg="add del">
          <ac:chgData name="duzzuduk@gmail.com" userId="dcd5be12bd796a7f" providerId="Windows Live" clId="Web-{E1970ED4-2B0D-48C2-B31B-570F0568EBD0}" dt="2024-03-10T18:09:10.092" v="48"/>
          <ac:spMkLst>
            <pc:docMk/>
            <pc:sldMk cId="944030120" sldId="267"/>
            <ac:spMk id="14" creationId="{E659831F-0D9A-4C63-9EBB-8435B85A440F}"/>
          </ac:spMkLst>
        </pc:spChg>
        <pc:grpChg chg="add del">
          <ac:chgData name="duzzuduk@gmail.com" userId="dcd5be12bd796a7f" providerId="Windows Live" clId="Web-{E1970ED4-2B0D-48C2-B31B-570F0568EBD0}" dt="2024-03-10T18:09:10.092" v="48"/>
          <ac:grpSpMkLst>
            <pc:docMk/>
            <pc:sldMk cId="944030120" sldId="267"/>
            <ac:grpSpMk id="10" creationId="{28FAF094-D087-493F-8DF9-A486C2D6BBAA}"/>
          </ac:grpSpMkLst>
        </pc:grpChg>
        <pc:picChg chg="add">
          <ac:chgData name="duzzuduk@gmail.com" userId="dcd5be12bd796a7f" providerId="Windows Live" clId="Web-{E1970ED4-2B0D-48C2-B31B-570F0568EBD0}" dt="2024-03-10T18:09:10.124" v="49"/>
          <ac:picMkLst>
            <pc:docMk/>
            <pc:sldMk cId="944030120" sldId="267"/>
            <ac:picMk id="5" creationId="{44D322C0-6EC6-3169-F5B8-B21708453D85}"/>
          </ac:picMkLst>
        </pc:picChg>
      </pc:sldChg>
      <pc:sldChg chg="addSp delSp modSp new mod setBg">
        <pc:chgData name="duzzuduk@gmail.com" userId="dcd5be12bd796a7f" providerId="Windows Live" clId="Web-{E1970ED4-2B0D-48C2-B31B-570F0568EBD0}" dt="2024-03-10T18:07:55.121" v="28" actId="20577"/>
        <pc:sldMkLst>
          <pc:docMk/>
          <pc:sldMk cId="3862255047" sldId="269"/>
        </pc:sldMkLst>
        <pc:spChg chg="mo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2" creationId="{BC3DE28D-87C2-CC64-2CF3-F4F086DFAD80}"/>
          </ac:spMkLst>
        </pc:spChg>
        <pc:spChg chg="del">
          <ac:chgData name="duzzuduk@gmail.com" userId="dcd5be12bd796a7f" providerId="Windows Live" clId="Web-{E1970ED4-2B0D-48C2-B31B-570F0568EBD0}" dt="2024-03-10T18:06:57.197" v="7"/>
          <ac:spMkLst>
            <pc:docMk/>
            <pc:sldMk cId="3862255047" sldId="269"/>
            <ac:spMk id="3" creationId="{A736C325-672C-8840-71D2-AA0F1CF50510}"/>
          </ac:spMkLst>
        </pc:spChg>
        <pc:spChg chg="add mod">
          <ac:chgData name="duzzuduk@gmail.com" userId="dcd5be12bd796a7f" providerId="Windows Live" clId="Web-{E1970ED4-2B0D-48C2-B31B-570F0568EBD0}" dt="2024-03-10T18:07:55.121" v="28" actId="20577"/>
          <ac:spMkLst>
            <pc:docMk/>
            <pc:sldMk cId="3862255047" sldId="269"/>
            <ac:spMk id="8" creationId="{ECB3501B-C15A-3A8A-758A-D800D56A97A2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1" creationId="{058A14AF-9FB5-4CC7-BA35-E8E85D3EDF0E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3" creationId="{3A9A4357-BD1D-4622-A4FE-766E6AB8DE84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5" creationId="{E659831F-0D9A-4C63-9EBB-8435B85A440F}"/>
          </ac:spMkLst>
        </pc:spChg>
        <pc:spChg chg="add">
          <ac:chgData name="duzzuduk@gmail.com" userId="dcd5be12bd796a7f" providerId="Windows Live" clId="Web-{E1970ED4-2B0D-48C2-B31B-570F0568EBD0}" dt="2024-03-10T18:07:04.760" v="9"/>
          <ac:spMkLst>
            <pc:docMk/>
            <pc:sldMk cId="3862255047" sldId="269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E1970ED4-2B0D-48C2-B31B-570F0568EBD0}" dt="2024-03-10T18:07:04.760" v="9"/>
          <ac:picMkLst>
            <pc:docMk/>
            <pc:sldMk cId="3862255047" sldId="269"/>
            <ac:picMk id="4" creationId="{42A4C20B-B7AE-FF46-2D97-DEF06534BD19}"/>
          </ac:picMkLst>
        </pc:picChg>
      </pc:sldChg>
    </pc:docChg>
  </pc:docChgLst>
  <pc:docChgLst>
    <pc:chgData name="Гость" userId="dcd5be12bd796a7f" providerId="Windows Live" clId="Web-{55E78502-4984-41FE-A67A-FF24082278A3}"/>
    <pc:docChg chg="addSld delSld modSld">
      <pc:chgData name="Гость" userId="dcd5be12bd796a7f" providerId="Windows Live" clId="Web-{55E78502-4984-41FE-A67A-FF24082278A3}" dt="2024-02-23T19:15:04.537" v="371"/>
      <pc:docMkLst>
        <pc:docMk/>
      </pc:docMkLst>
      <pc:sldChg chg="modSp">
        <pc:chgData name="Гость" userId="dcd5be12bd796a7f" providerId="Windows Live" clId="Web-{55E78502-4984-41FE-A67A-FF24082278A3}" dt="2024-02-23T18:56:29.234" v="78" actId="20577"/>
        <pc:sldMkLst>
          <pc:docMk/>
          <pc:sldMk cId="2746997715" sldId="260"/>
        </pc:sldMkLst>
        <pc:spChg chg="mod">
          <ac:chgData name="Гость" userId="dcd5be12bd796a7f" providerId="Windows Live" clId="Web-{55E78502-4984-41FE-A67A-FF24082278A3}" dt="2024-02-23T18:56:29.234" v="78" actId="20577"/>
          <ac:spMkLst>
            <pc:docMk/>
            <pc:sldMk cId="2746997715" sldId="260"/>
            <ac:spMk id="8" creationId="{25AE6EEB-E557-63DD-CCAC-01C79FE3972A}"/>
          </ac:spMkLst>
        </pc:spChg>
      </pc:sldChg>
      <pc:sldChg chg="addSp delSp modSp del mod setBg">
        <pc:chgData name="Гость" userId="dcd5be12bd796a7f" providerId="Windows Live" clId="Web-{55E78502-4984-41FE-A67A-FF24082278A3}" dt="2024-02-23T18:48:35.844" v="31"/>
        <pc:sldMkLst>
          <pc:docMk/>
          <pc:sldMk cId="1543632355" sldId="261"/>
        </pc:sldMkLst>
        <pc:spChg chg="mo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2" creationId="{1DC4629A-9E82-FD03-5F80-690187AD2913}"/>
          </ac:spMkLst>
        </pc:spChg>
        <pc:spChg chg="del">
          <ac:chgData name="Гость" userId="dcd5be12bd796a7f" providerId="Windows Live" clId="Web-{55E78502-4984-41FE-A67A-FF24082278A3}" dt="2024-02-23T18:43:27.271" v="29"/>
          <ac:spMkLst>
            <pc:docMk/>
            <pc:sldMk cId="1543632355" sldId="261"/>
            <ac:spMk id="3" creationId="{F1FABDC4-DE0A-8306-437A-BA2127A66525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8" creationId="{BA023AF3-9C9C-02DB-F49C-750E7DF150DB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1" creationId="{058A14AF-9FB5-4CC7-BA35-E8E85D3EDF0E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3" creationId="{3A9A4357-BD1D-4622-A4FE-766E6AB8DE84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5" creationId="{E659831F-0D9A-4C63-9EBB-8435B85A440F}"/>
          </ac:spMkLst>
        </pc:spChg>
        <pc:spChg chg="add">
          <ac:chgData name="Гость" userId="dcd5be12bd796a7f" providerId="Windows Live" clId="Web-{55E78502-4984-41FE-A67A-FF24082278A3}" dt="2024-02-23T18:43:56.944" v="30"/>
          <ac:spMkLst>
            <pc:docMk/>
            <pc:sldMk cId="1543632355" sldId="261"/>
            <ac:spMk id="17" creationId="{E6995CE5-F890-4ABA-82A2-26507CE8D2A3}"/>
          </ac:spMkLst>
        </pc:spChg>
        <pc:picChg chg="add mod ord">
          <ac:chgData name="Гость" userId="dcd5be12bd796a7f" providerId="Windows Live" clId="Web-{55E78502-4984-41FE-A67A-FF24082278A3}" dt="2024-02-23T18:43:56.944" v="30"/>
          <ac:picMkLst>
            <pc:docMk/>
            <pc:sldMk cId="1543632355" sldId="261"/>
            <ac:picMk id="4" creationId="{D6DD80B2-2280-D62C-E5F6-F021F68A5718}"/>
          </ac:picMkLst>
        </pc:picChg>
      </pc:sldChg>
      <pc:sldChg chg="addSp delSp modSp mod setBg">
        <pc:chgData name="Гость" userId="dcd5be12bd796a7f" providerId="Windows Live" clId="Web-{55E78502-4984-41FE-A67A-FF24082278A3}" dt="2024-02-23T19:08:51.212" v="327" actId="20577"/>
        <pc:sldMkLst>
          <pc:docMk/>
          <pc:sldMk cId="688470446" sldId="262"/>
        </pc:sldMkLst>
        <pc:spChg chg="mo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2" creationId="{2E6A3136-1FF4-83A1-A725-EB028C9EC056}"/>
          </ac:spMkLst>
        </pc:spChg>
        <pc:spChg chg="del">
          <ac:chgData name="Гость" userId="dcd5be12bd796a7f" providerId="Windows Live" clId="Web-{55E78502-4984-41FE-A67A-FF24082278A3}" dt="2024-02-23T18:57:47.393" v="104"/>
          <ac:spMkLst>
            <pc:docMk/>
            <pc:sldMk cId="688470446" sldId="262"/>
            <ac:spMk id="3" creationId="{368A0A2B-3A39-525A-5421-BDD3C348A082}"/>
          </ac:spMkLst>
        </pc:spChg>
        <pc:spChg chg="add mod">
          <ac:chgData name="Гость" userId="dcd5be12bd796a7f" providerId="Windows Live" clId="Web-{55E78502-4984-41FE-A67A-FF24082278A3}" dt="2024-02-23T19:08:51.212" v="327" actId="20577"/>
          <ac:spMkLst>
            <pc:docMk/>
            <pc:sldMk cId="688470446" sldId="262"/>
            <ac:spMk id="8" creationId="{E41CC214-90ED-1617-675C-D31F869FAF73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1" creationId="{058A14AF-9FB5-4CC7-BA35-E8E85D3EDF0E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3" creationId="{3A9A4357-BD1D-4622-A4FE-766E6AB8DE84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5" creationId="{E659831F-0D9A-4C63-9EBB-8435B85A440F}"/>
          </ac:spMkLst>
        </pc:spChg>
        <pc:spChg chg="add">
          <ac:chgData name="Гость" userId="dcd5be12bd796a7f" providerId="Windows Live" clId="Web-{55E78502-4984-41FE-A67A-FF24082278A3}" dt="2024-02-23T18:57:58.159" v="105"/>
          <ac:spMkLst>
            <pc:docMk/>
            <pc:sldMk cId="688470446" sldId="262"/>
            <ac:spMk id="17" creationId="{E6995CE5-F890-4ABA-82A2-26507CE8D2A3}"/>
          </ac:spMkLst>
        </pc:spChg>
        <pc:picChg chg="add mod ord">
          <ac:chgData name="Гость" userId="dcd5be12bd796a7f" providerId="Windows Live" clId="Web-{55E78502-4984-41FE-A67A-FF24082278A3}" dt="2024-02-23T18:57:58.159" v="105"/>
          <ac:picMkLst>
            <pc:docMk/>
            <pc:sldMk cId="688470446" sldId="262"/>
            <ac:picMk id="4" creationId="{485A7062-09C9-87E0-2AA0-76475ACB81E8}"/>
          </ac:picMkLst>
        </pc:picChg>
      </pc:sldChg>
      <pc:sldChg chg="addSp delSp modSp mod setBg">
        <pc:chgData name="Гость" userId="dcd5be12bd796a7f" providerId="Windows Live" clId="Web-{55E78502-4984-41FE-A67A-FF24082278A3}" dt="2024-02-23T19:15:04.537" v="371"/>
        <pc:sldMkLst>
          <pc:docMk/>
          <pc:sldMk cId="3829884917" sldId="266"/>
        </pc:sldMkLst>
        <pc:spChg chg="mo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2" creationId="{14355D89-A241-5A64-694C-D6AD4A96CF62}"/>
          </ac:spMkLst>
        </pc:spChg>
        <pc:spChg chg="mo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3" creationId="{BC597BE8-0756-693A-7F06-1787896AF812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8" creationId="{081EA652-8C6A-4E69-BEB9-170809474553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10" creationId="{5298780A-33B9-4EA2-8F67-DE68AD62841B}"/>
          </ac:spMkLst>
        </pc:spChg>
        <pc:spChg chg="add del">
          <ac:chgData name="Гость" userId="dcd5be12bd796a7f" providerId="Windows Live" clId="Web-{55E78502-4984-41FE-A67A-FF24082278A3}" dt="2024-02-23T19:15:04.537" v="370"/>
          <ac:spMkLst>
            <pc:docMk/>
            <pc:sldMk cId="3829884917" sldId="266"/>
            <ac:spMk id="12" creationId="{7F488E8B-4E1E-4402-8935-D4E6C02615C7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6" creationId="{081EA652-8C6A-4E69-BEB9-170809474553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7" creationId="{5298780A-33B9-4EA2-8F67-DE68AD62841B}"/>
          </ac:spMkLst>
        </pc:spChg>
        <pc:spChg chg="add">
          <ac:chgData name="Гость" userId="dcd5be12bd796a7f" providerId="Windows Live" clId="Web-{55E78502-4984-41FE-A67A-FF24082278A3}" dt="2024-02-23T19:15:04.537" v="371"/>
          <ac:spMkLst>
            <pc:docMk/>
            <pc:sldMk cId="3829884917" sldId="266"/>
            <ac:spMk id="18" creationId="{7F488E8B-4E1E-4402-8935-D4E6C02615C7}"/>
          </ac:spMkLst>
        </pc:spChg>
        <pc:cxnChg chg="add del">
          <ac:chgData name="Гость" userId="dcd5be12bd796a7f" providerId="Windows Live" clId="Web-{55E78502-4984-41FE-A67A-FF24082278A3}" dt="2024-02-23T19:15:04.537" v="370"/>
          <ac:cxnSpMkLst>
            <pc:docMk/>
            <pc:sldMk cId="3829884917" sldId="266"/>
            <ac:cxnSpMk id="14" creationId="{23AAC9B5-8015-485C-ACF9-A750390E9A56}"/>
          </ac:cxnSpMkLst>
        </pc:cxnChg>
      </pc:sldChg>
      <pc:sldChg chg="addSp delSp modSp new mod setBg">
        <pc:chgData name="Гость" userId="dcd5be12bd796a7f" providerId="Windows Live" clId="Web-{55E78502-4984-41FE-A67A-FF24082278A3}" dt="2024-02-23T18:57:36.315" v="103" actId="20577"/>
        <pc:sldMkLst>
          <pc:docMk/>
          <pc:sldMk cId="136173595" sldId="268"/>
        </pc:sldMkLst>
        <pc:spChg chg="mod or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2" creationId="{5ADE6B90-AC61-0A7D-DADD-535C32FE686A}"/>
          </ac:spMkLst>
        </pc:spChg>
        <pc:spChg chg="del">
          <ac:chgData name="Гость" userId="dcd5be12bd796a7f" providerId="Windows Live" clId="Web-{55E78502-4984-41FE-A67A-FF24082278A3}" dt="2024-02-23T18:52:03.929" v="40"/>
          <ac:spMkLst>
            <pc:docMk/>
            <pc:sldMk cId="136173595" sldId="268"/>
            <ac:spMk id="3" creationId="{2F22C250-53F7-9A28-9FB4-34C538229891}"/>
          </ac:spMkLst>
        </pc:spChg>
        <pc:spChg chg="add mod">
          <ac:chgData name="Гость" userId="dcd5be12bd796a7f" providerId="Windows Live" clId="Web-{55E78502-4984-41FE-A67A-FF24082278A3}" dt="2024-02-23T18:57:36.315" v="103" actId="20577"/>
          <ac:spMkLst>
            <pc:docMk/>
            <pc:sldMk cId="136173595" sldId="268"/>
            <ac:spMk id="10" creationId="{4C0F70CF-017C-B9F7-C136-C7579F6E9B3D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3" creationId="{9D25F302-27C5-414F-97F8-6EA0A6C028BA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5" creationId="{830A36F8-48C2-4842-A87B-8CE8DF4E7FD2}"/>
          </ac:spMkLst>
        </pc:spChg>
        <pc:spChg chg="add">
          <ac:chgData name="Гость" userId="dcd5be12bd796a7f" providerId="Windows Live" clId="Web-{55E78502-4984-41FE-A67A-FF24082278A3}" dt="2024-02-23T18:53:41.994" v="57"/>
          <ac:spMkLst>
            <pc:docMk/>
            <pc:sldMk cId="136173595" sldId="268"/>
            <ac:spMk id="17" creationId="{086A5A31-B10A-4793-84D4-D785959AE5B8}"/>
          </ac:spMkLst>
        </pc:spChg>
        <pc:picChg chg="add mod ord">
          <ac:chgData name="Гость" userId="dcd5be12bd796a7f" providerId="Windows Live" clId="Web-{55E78502-4984-41FE-A67A-FF24082278A3}" dt="2024-02-23T18:54:30.402" v="62" actId="14100"/>
          <ac:picMkLst>
            <pc:docMk/>
            <pc:sldMk cId="136173595" sldId="268"/>
            <ac:picMk id="4" creationId="{747B9690-A6FE-F8C8-1718-BD4E80937309}"/>
          </ac:picMkLst>
        </pc:picChg>
        <pc:picChg chg="add mod">
          <ac:chgData name="Гость" userId="dcd5be12bd796a7f" providerId="Windows Live" clId="Web-{55E78502-4984-41FE-A67A-FF24082278A3}" dt="2024-02-23T18:54:08.433" v="58" actId="14100"/>
          <ac:picMkLst>
            <pc:docMk/>
            <pc:sldMk cId="136173595" sldId="268"/>
            <ac:picMk id="5" creationId="{D15E956E-9FFA-E0B6-0ED8-BF87AC830C39}"/>
          </ac:picMkLst>
        </pc:picChg>
        <pc:picChg chg="add mod">
          <ac:chgData name="Гость" userId="dcd5be12bd796a7f" providerId="Windows Live" clId="Web-{55E78502-4984-41FE-A67A-FF24082278A3}" dt="2024-02-23T18:54:17.277" v="60" actId="14100"/>
          <ac:picMkLst>
            <pc:docMk/>
            <pc:sldMk cId="136173595" sldId="268"/>
            <ac:picMk id="6" creationId="{9644A751-E584-FD76-0B96-55DFB4FF1BD8}"/>
          </ac:picMkLst>
        </pc:picChg>
      </pc:sldChg>
    </pc:docChg>
  </pc:docChgLst>
  <pc:docChgLst>
    <pc:chgData name="duzzuduk@gmail.com" userId="dcd5be12bd796a7f" providerId="Windows Live" clId="Web-{C7DD4A4F-FBA7-4929-B158-003F00D0D01D}"/>
    <pc:docChg chg="addSld modSld">
      <pc:chgData name="duzzuduk@gmail.com" userId="dcd5be12bd796a7f" providerId="Windows Live" clId="Web-{C7DD4A4F-FBA7-4929-B158-003F00D0D01D}" dt="2024-03-19T20:01:41.459" v="271" actId="20577"/>
      <pc:docMkLst>
        <pc:docMk/>
      </pc:docMkLst>
      <pc:sldChg chg="modSp">
        <pc:chgData name="duzzuduk@gmail.com" userId="dcd5be12bd796a7f" providerId="Windows Live" clId="Web-{C7DD4A4F-FBA7-4929-B158-003F00D0D01D}" dt="2024-03-19T19:42:44.686" v="11" actId="20577"/>
        <pc:sldMkLst>
          <pc:docMk/>
          <pc:sldMk cId="487433712" sldId="264"/>
        </pc:sldMkLst>
        <pc:spChg chg="mod">
          <ac:chgData name="duzzuduk@gmail.com" userId="dcd5be12bd796a7f" providerId="Windows Live" clId="Web-{C7DD4A4F-FBA7-4929-B158-003F00D0D01D}" dt="2024-03-19T19:42:44.686" v="11" actId="20577"/>
          <ac:spMkLst>
            <pc:docMk/>
            <pc:sldMk cId="487433712" sldId="264"/>
            <ac:spMk id="3" creationId="{59A95D31-E191-22BE-BA47-620EBA09225C}"/>
          </ac:spMkLst>
        </pc:spChg>
      </pc:sldChg>
      <pc:sldChg chg="addSp delSp modSp">
        <pc:chgData name="duzzuduk@gmail.com" userId="dcd5be12bd796a7f" providerId="Windows Live" clId="Web-{C7DD4A4F-FBA7-4929-B158-003F00D0D01D}" dt="2024-03-19T20:01:15.302" v="267" actId="14100"/>
        <pc:sldMkLst>
          <pc:docMk/>
          <pc:sldMk cId="3918053807" sldId="271"/>
        </pc:sldMkLst>
        <pc:spChg chg="mod">
          <ac:chgData name="duzzuduk@gmail.com" userId="dcd5be12bd796a7f" providerId="Windows Live" clId="Web-{C7DD4A4F-FBA7-4929-B158-003F00D0D01D}" dt="2024-03-19T20:01:15.302" v="267" actId="14100"/>
          <ac:spMkLst>
            <pc:docMk/>
            <pc:sldMk cId="3918053807" sldId="271"/>
            <ac:spMk id="8" creationId="{C80F714D-8AA7-47CA-6B82-2EB9BCC5C72C}"/>
          </ac:spMkLst>
        </pc:spChg>
        <pc:picChg chg="add mod">
          <ac:chgData name="duzzuduk@gmail.com" userId="dcd5be12bd796a7f" providerId="Windows Live" clId="Web-{C7DD4A4F-FBA7-4929-B158-003F00D0D01D}" dt="2024-03-19T19:44:28.720" v="14"/>
          <ac:picMkLst>
            <pc:docMk/>
            <pc:sldMk cId="3918053807" sldId="271"/>
            <ac:picMk id="5" creationId="{365BA743-4A47-938A-6251-E2E9138710D6}"/>
          </ac:picMkLst>
        </pc:picChg>
        <pc:inkChg chg="add del">
          <ac:chgData name="duzzuduk@gmail.com" userId="dcd5be12bd796a7f" providerId="Windows Live" clId="Web-{C7DD4A4F-FBA7-4929-B158-003F00D0D01D}" dt="2024-03-19T19:43:18.468" v="13"/>
          <ac:inkMkLst>
            <pc:docMk/>
            <pc:sldMk cId="3918053807" sldId="271"/>
            <ac:inkMk id="3" creationId="{667E1D0F-ED1F-830E-676F-3E8C5257DBD7}"/>
          </ac:inkMkLst>
        </pc:inkChg>
        <pc:inkChg chg="add del">
          <ac:chgData name="duzzuduk@gmail.com" userId="dcd5be12bd796a7f" providerId="Windows Live" clId="Web-{C7DD4A4F-FBA7-4929-B158-003F00D0D01D}" dt="2024-03-19T19:44:59.861" v="16"/>
          <ac:inkMkLst>
            <pc:docMk/>
            <pc:sldMk cId="3918053807" sldId="271"/>
            <ac:inkMk id="6" creationId="{1BA31848-90DB-225C-E347-50CC8A7FE329}"/>
          </ac:inkMkLst>
        </pc:inkChg>
        <pc:inkChg chg="add del">
          <ac:chgData name="duzzuduk@gmail.com" userId="dcd5be12bd796a7f" providerId="Windows Live" clId="Web-{C7DD4A4F-FBA7-4929-B158-003F00D0D01D}" dt="2024-03-19T19:47:18.520" v="50"/>
          <ac:inkMkLst>
            <pc:docMk/>
            <pc:sldMk cId="3918053807" sldId="271"/>
            <ac:inkMk id="7" creationId="{4639F66E-D1F9-7B52-416B-BBEF434FC191}"/>
          </ac:inkMkLst>
        </pc:inkChg>
        <pc:inkChg chg="add del">
          <ac:chgData name="duzzuduk@gmail.com" userId="dcd5be12bd796a7f" providerId="Windows Live" clId="Web-{C7DD4A4F-FBA7-4929-B158-003F00D0D01D}" dt="2024-03-19T19:46:58.707" v="49"/>
          <ac:inkMkLst>
            <pc:docMk/>
            <pc:sldMk cId="3918053807" sldId="271"/>
            <ac:inkMk id="9" creationId="{ABAC4B66-FF7F-3DF4-3404-9C142A178F11}"/>
          </ac:inkMkLst>
        </pc:inkChg>
        <pc:inkChg chg="add">
          <ac:chgData name="duzzuduk@gmail.com" userId="dcd5be12bd796a7f" providerId="Windows Live" clId="Web-{C7DD4A4F-FBA7-4929-B158-003F00D0D01D}" dt="2024-03-19T19:47:32.817" v="51"/>
          <ac:inkMkLst>
            <pc:docMk/>
            <pc:sldMk cId="3918053807" sldId="271"/>
            <ac:inkMk id="10" creationId="{C75B433A-1676-FE9D-A9CB-12FD89F8719E}"/>
          </ac:inkMkLst>
        </pc:inkChg>
        <pc:inkChg chg="add">
          <ac:chgData name="duzzuduk@gmail.com" userId="dcd5be12bd796a7f" providerId="Windows Live" clId="Web-{C7DD4A4F-FBA7-4929-B158-003F00D0D01D}" dt="2024-03-19T19:47:51.661" v="52"/>
          <ac:inkMkLst>
            <pc:docMk/>
            <pc:sldMk cId="3918053807" sldId="271"/>
            <ac:inkMk id="12" creationId="{CE083C70-3769-40E5-44F4-E7EBF8E986E9}"/>
          </ac:inkMkLst>
        </pc:inkChg>
        <pc:inkChg chg="add del">
          <ac:chgData name="duzzuduk@gmail.com" userId="dcd5be12bd796a7f" providerId="Windows Live" clId="Web-{C7DD4A4F-FBA7-4929-B158-003F00D0D01D}" dt="2024-03-19T19:48:14.240" v="54"/>
          <ac:inkMkLst>
            <pc:docMk/>
            <pc:sldMk cId="3918053807" sldId="271"/>
            <ac:inkMk id="14" creationId="{FE647411-28BF-15D5-FB2B-60348EE35B1B}"/>
          </ac:inkMkLst>
        </pc:inkChg>
        <pc:inkChg chg="add">
          <ac:chgData name="duzzuduk@gmail.com" userId="dcd5be12bd796a7f" providerId="Windows Live" clId="Web-{C7DD4A4F-FBA7-4929-B158-003F00D0D01D}" dt="2024-03-19T19:48:23.412" v="55"/>
          <ac:inkMkLst>
            <pc:docMk/>
            <pc:sldMk cId="3918053807" sldId="271"/>
            <ac:inkMk id="16" creationId="{3FACF972-17D4-09D9-2982-D91373A84250}"/>
          </ac:inkMkLst>
        </pc:inkChg>
        <pc:inkChg chg="add del">
          <ac:chgData name="duzzuduk@gmail.com" userId="dcd5be12bd796a7f" providerId="Windows Live" clId="Web-{C7DD4A4F-FBA7-4929-B158-003F00D0D01D}" dt="2024-03-19T19:50:28.571" v="62"/>
          <ac:inkMkLst>
            <pc:docMk/>
            <pc:sldMk cId="3918053807" sldId="271"/>
            <ac:inkMk id="18" creationId="{C84F8AF4-6920-03AC-CC73-96C48F647EB5}"/>
          </ac:inkMkLst>
        </pc:inkChg>
        <pc:inkChg chg="add del">
          <ac:chgData name="duzzuduk@gmail.com" userId="dcd5be12bd796a7f" providerId="Windows Live" clId="Web-{C7DD4A4F-FBA7-4929-B158-003F00D0D01D}" dt="2024-03-19T19:49:37.242" v="58"/>
          <ac:inkMkLst>
            <pc:docMk/>
            <pc:sldMk cId="3918053807" sldId="271"/>
            <ac:inkMk id="19" creationId="{5FADC251-2E54-8DB7-71EA-67EFDEBE6A89}"/>
          </ac:inkMkLst>
        </pc:inkChg>
        <pc:inkChg chg="add del">
          <ac:chgData name="duzzuduk@gmail.com" userId="dcd5be12bd796a7f" providerId="Windows Live" clId="Web-{C7DD4A4F-FBA7-4929-B158-003F00D0D01D}" dt="2024-03-19T19:50:35.399" v="94"/>
          <ac:inkMkLst>
            <pc:docMk/>
            <pc:sldMk cId="3918053807" sldId="271"/>
            <ac:inkMk id="20" creationId="{49A9765C-FFA5-8191-8420-0A01FA7EC943}"/>
          </ac:inkMkLst>
        </pc:inkChg>
        <pc:inkChg chg="add del">
          <ac:chgData name="duzzuduk@gmail.com" userId="dcd5be12bd796a7f" providerId="Windows Live" clId="Web-{C7DD4A4F-FBA7-4929-B158-003F00D0D01D}" dt="2024-03-19T19:50:28.571" v="61"/>
          <ac:inkMkLst>
            <pc:docMk/>
            <pc:sldMk cId="3918053807" sldId="271"/>
            <ac:inkMk id="21" creationId="{24A6FA65-9559-2FEA-6F4C-14E61573CB6A}"/>
          </ac:inkMkLst>
        </pc:inkChg>
        <pc:inkChg chg="add del">
          <ac:chgData name="duzzuduk@gmail.com" userId="dcd5be12bd796a7f" providerId="Windows Live" clId="Web-{C7DD4A4F-FBA7-4929-B158-003F00D0D01D}" dt="2024-03-19T19:50:35.399" v="93"/>
          <ac:inkMkLst>
            <pc:docMk/>
            <pc:sldMk cId="3918053807" sldId="271"/>
            <ac:inkMk id="22" creationId="{F4F8C260-6D4C-7357-B1CB-7348B1365CF4}"/>
          </ac:inkMkLst>
        </pc:inkChg>
        <pc:inkChg chg="add del">
          <ac:chgData name="duzzuduk@gmail.com" userId="dcd5be12bd796a7f" providerId="Windows Live" clId="Web-{C7DD4A4F-FBA7-4929-B158-003F00D0D01D}" dt="2024-03-19T19:50:35.399" v="92"/>
          <ac:inkMkLst>
            <pc:docMk/>
            <pc:sldMk cId="3918053807" sldId="271"/>
            <ac:inkMk id="23" creationId="{7325D1DD-6457-91C1-8510-7CB8119874C1}"/>
          </ac:inkMkLst>
        </pc:inkChg>
        <pc:inkChg chg="add del">
          <ac:chgData name="duzzuduk@gmail.com" userId="dcd5be12bd796a7f" providerId="Windows Live" clId="Web-{C7DD4A4F-FBA7-4929-B158-003F00D0D01D}" dt="2024-03-19T19:50:35.399" v="91"/>
          <ac:inkMkLst>
            <pc:docMk/>
            <pc:sldMk cId="3918053807" sldId="271"/>
            <ac:inkMk id="24" creationId="{4A6F8084-7997-80C8-D77A-721CA800A6DC}"/>
          </ac:inkMkLst>
        </pc:inkChg>
        <pc:inkChg chg="add del">
          <ac:chgData name="duzzuduk@gmail.com" userId="dcd5be12bd796a7f" providerId="Windows Live" clId="Web-{C7DD4A4F-FBA7-4929-B158-003F00D0D01D}" dt="2024-03-19T19:50:35.399" v="90"/>
          <ac:inkMkLst>
            <pc:docMk/>
            <pc:sldMk cId="3918053807" sldId="271"/>
            <ac:inkMk id="25" creationId="{E6A8F0ED-8C0F-B0A0-E787-BBC8706D298C}"/>
          </ac:inkMkLst>
        </pc:inkChg>
        <pc:inkChg chg="add del">
          <ac:chgData name="duzzuduk@gmail.com" userId="dcd5be12bd796a7f" providerId="Windows Live" clId="Web-{C7DD4A4F-FBA7-4929-B158-003F00D0D01D}" dt="2024-03-19T19:50:35.399" v="89"/>
          <ac:inkMkLst>
            <pc:docMk/>
            <pc:sldMk cId="3918053807" sldId="271"/>
            <ac:inkMk id="26" creationId="{E5A8AA30-DF7B-90F3-27F0-0B61C4A1523E}"/>
          </ac:inkMkLst>
        </pc:inkChg>
        <pc:inkChg chg="add del">
          <ac:chgData name="duzzuduk@gmail.com" userId="dcd5be12bd796a7f" providerId="Windows Live" clId="Web-{C7DD4A4F-FBA7-4929-B158-003F00D0D01D}" dt="2024-03-19T19:50:35.399" v="88"/>
          <ac:inkMkLst>
            <pc:docMk/>
            <pc:sldMk cId="3918053807" sldId="271"/>
            <ac:inkMk id="27" creationId="{21753435-FF77-5E1D-F3F5-1C0D0CD16A5F}"/>
          </ac:inkMkLst>
        </pc:inkChg>
        <pc:inkChg chg="add del">
          <ac:chgData name="duzzuduk@gmail.com" userId="dcd5be12bd796a7f" providerId="Windows Live" clId="Web-{C7DD4A4F-FBA7-4929-B158-003F00D0D01D}" dt="2024-03-19T19:50:35.399" v="87"/>
          <ac:inkMkLst>
            <pc:docMk/>
            <pc:sldMk cId="3918053807" sldId="271"/>
            <ac:inkMk id="28" creationId="{D995B6D6-D919-B6CF-2CCA-7F84862A7868}"/>
          </ac:inkMkLst>
        </pc:inkChg>
        <pc:inkChg chg="add del">
          <ac:chgData name="duzzuduk@gmail.com" userId="dcd5be12bd796a7f" providerId="Windows Live" clId="Web-{C7DD4A4F-FBA7-4929-B158-003F00D0D01D}" dt="2024-03-19T19:50:35.399" v="86"/>
          <ac:inkMkLst>
            <pc:docMk/>
            <pc:sldMk cId="3918053807" sldId="271"/>
            <ac:inkMk id="29" creationId="{77342E79-2D9A-0E78-7359-7CC2ABD0A1F4}"/>
          </ac:inkMkLst>
        </pc:inkChg>
        <pc:inkChg chg="add del">
          <ac:chgData name="duzzuduk@gmail.com" userId="dcd5be12bd796a7f" providerId="Windows Live" clId="Web-{C7DD4A4F-FBA7-4929-B158-003F00D0D01D}" dt="2024-03-19T19:50:35.399" v="85"/>
          <ac:inkMkLst>
            <pc:docMk/>
            <pc:sldMk cId="3918053807" sldId="271"/>
            <ac:inkMk id="30" creationId="{43535824-48C1-6D50-6EA8-9316135BF9FE}"/>
          </ac:inkMkLst>
        </pc:inkChg>
        <pc:inkChg chg="add del">
          <ac:chgData name="duzzuduk@gmail.com" userId="dcd5be12bd796a7f" providerId="Windows Live" clId="Web-{C7DD4A4F-FBA7-4929-B158-003F00D0D01D}" dt="2024-03-19T19:50:35.399" v="84"/>
          <ac:inkMkLst>
            <pc:docMk/>
            <pc:sldMk cId="3918053807" sldId="271"/>
            <ac:inkMk id="31" creationId="{EB991CEE-1294-2C9F-5F4D-EDFF6A068228}"/>
          </ac:inkMkLst>
        </pc:inkChg>
        <pc:inkChg chg="add del">
          <ac:chgData name="duzzuduk@gmail.com" userId="dcd5be12bd796a7f" providerId="Windows Live" clId="Web-{C7DD4A4F-FBA7-4929-B158-003F00D0D01D}" dt="2024-03-19T19:50:35.399" v="83"/>
          <ac:inkMkLst>
            <pc:docMk/>
            <pc:sldMk cId="3918053807" sldId="271"/>
            <ac:inkMk id="32" creationId="{317B975B-1B5D-7F4E-06A5-6BC4E34A7755}"/>
          </ac:inkMkLst>
        </pc:inkChg>
        <pc:inkChg chg="add del">
          <ac:chgData name="duzzuduk@gmail.com" userId="dcd5be12bd796a7f" providerId="Windows Live" clId="Web-{C7DD4A4F-FBA7-4929-B158-003F00D0D01D}" dt="2024-03-19T19:50:53.196" v="121"/>
          <ac:inkMkLst>
            <pc:docMk/>
            <pc:sldMk cId="3918053807" sldId="271"/>
            <ac:inkMk id="33" creationId="{E034CB56-55E4-1608-4A3F-6D0DB39A63A1}"/>
          </ac:inkMkLst>
        </pc:inkChg>
        <pc:inkChg chg="add del">
          <ac:chgData name="duzzuduk@gmail.com" userId="dcd5be12bd796a7f" providerId="Windows Live" clId="Web-{C7DD4A4F-FBA7-4929-B158-003F00D0D01D}" dt="2024-03-19T19:50:55.837" v="123"/>
          <ac:inkMkLst>
            <pc:docMk/>
            <pc:sldMk cId="3918053807" sldId="271"/>
            <ac:inkMk id="34" creationId="{F7A491D8-D1EA-034B-50E2-DCCF330B523D}"/>
          </ac:inkMkLst>
        </pc:inkChg>
        <pc:inkChg chg="add del">
          <ac:chgData name="duzzuduk@gmail.com" userId="dcd5be12bd796a7f" providerId="Windows Live" clId="Web-{C7DD4A4F-FBA7-4929-B158-003F00D0D01D}" dt="2024-03-19T19:50:35.399" v="82"/>
          <ac:inkMkLst>
            <pc:docMk/>
            <pc:sldMk cId="3918053807" sldId="271"/>
            <ac:inkMk id="35" creationId="{C46D1D6F-6E16-BCD3-A65A-A3188CFF16AA}"/>
          </ac:inkMkLst>
        </pc:inkChg>
        <pc:inkChg chg="add del">
          <ac:chgData name="duzzuduk@gmail.com" userId="dcd5be12bd796a7f" providerId="Windows Live" clId="Web-{C7DD4A4F-FBA7-4929-B158-003F00D0D01D}" dt="2024-03-19T19:50:35.399" v="81"/>
          <ac:inkMkLst>
            <pc:docMk/>
            <pc:sldMk cId="3918053807" sldId="271"/>
            <ac:inkMk id="36" creationId="{0DE07B03-D0BB-6D8C-7FF6-31A9C3E5CA75}"/>
          </ac:inkMkLst>
        </pc:inkChg>
        <pc:inkChg chg="add del">
          <ac:chgData name="duzzuduk@gmail.com" userId="dcd5be12bd796a7f" providerId="Windows Live" clId="Web-{C7DD4A4F-FBA7-4929-B158-003F00D0D01D}" dt="2024-03-19T19:50:35.399" v="80"/>
          <ac:inkMkLst>
            <pc:docMk/>
            <pc:sldMk cId="3918053807" sldId="271"/>
            <ac:inkMk id="37" creationId="{72BB8923-1DA7-BD5C-4BDB-F4F688CDEA60}"/>
          </ac:inkMkLst>
        </pc:inkChg>
        <pc:inkChg chg="add del">
          <ac:chgData name="duzzuduk@gmail.com" userId="dcd5be12bd796a7f" providerId="Windows Live" clId="Web-{C7DD4A4F-FBA7-4929-B158-003F00D0D01D}" dt="2024-03-19T19:50:41.368" v="114"/>
          <ac:inkMkLst>
            <pc:docMk/>
            <pc:sldMk cId="3918053807" sldId="271"/>
            <ac:inkMk id="38" creationId="{451A7D42-4CF6-84C2-20F2-D6B955D0D0E7}"/>
          </ac:inkMkLst>
        </pc:inkChg>
        <pc:inkChg chg="add del">
          <ac:chgData name="duzzuduk@gmail.com" userId="dcd5be12bd796a7f" providerId="Windows Live" clId="Web-{C7DD4A4F-FBA7-4929-B158-003F00D0D01D}" dt="2024-03-19T19:50:41.368" v="113"/>
          <ac:inkMkLst>
            <pc:docMk/>
            <pc:sldMk cId="3918053807" sldId="271"/>
            <ac:inkMk id="39" creationId="{8F64CFD6-6ED6-159D-684C-BD2C5872FA19}"/>
          </ac:inkMkLst>
        </pc:inkChg>
        <pc:inkChg chg="add del">
          <ac:chgData name="duzzuduk@gmail.com" userId="dcd5be12bd796a7f" providerId="Windows Live" clId="Web-{C7DD4A4F-FBA7-4929-B158-003F00D0D01D}" dt="2024-03-19T19:50:41.368" v="112"/>
          <ac:inkMkLst>
            <pc:docMk/>
            <pc:sldMk cId="3918053807" sldId="271"/>
            <ac:inkMk id="40" creationId="{8270C2E6-8A95-4747-CBA9-3EC06E66EECC}"/>
          </ac:inkMkLst>
        </pc:inkChg>
        <pc:inkChg chg="add del">
          <ac:chgData name="duzzuduk@gmail.com" userId="dcd5be12bd796a7f" providerId="Windows Live" clId="Web-{C7DD4A4F-FBA7-4929-B158-003F00D0D01D}" dt="2024-03-19T19:50:54.899" v="122"/>
          <ac:inkMkLst>
            <pc:docMk/>
            <pc:sldMk cId="3918053807" sldId="271"/>
            <ac:inkMk id="41" creationId="{8401952C-CDF6-5845-721E-88F54C5C16DD}"/>
          </ac:inkMkLst>
        </pc:inkChg>
        <pc:inkChg chg="add del">
          <ac:chgData name="duzzuduk@gmail.com" userId="dcd5be12bd796a7f" providerId="Windows Live" clId="Web-{C7DD4A4F-FBA7-4929-B158-003F00D0D01D}" dt="2024-03-19T19:50:41.368" v="111"/>
          <ac:inkMkLst>
            <pc:docMk/>
            <pc:sldMk cId="3918053807" sldId="271"/>
            <ac:inkMk id="42" creationId="{95098DEC-518D-288B-B969-DE02A0160118}"/>
          </ac:inkMkLst>
        </pc:inkChg>
        <pc:inkChg chg="add del">
          <ac:chgData name="duzzuduk@gmail.com" userId="dcd5be12bd796a7f" providerId="Windows Live" clId="Web-{C7DD4A4F-FBA7-4929-B158-003F00D0D01D}" dt="2024-03-19T19:50:41.368" v="110"/>
          <ac:inkMkLst>
            <pc:docMk/>
            <pc:sldMk cId="3918053807" sldId="271"/>
            <ac:inkMk id="43" creationId="{F3FFC024-EBEE-451C-41EE-7E5A9983C4D4}"/>
          </ac:inkMkLst>
        </pc:inkChg>
        <pc:inkChg chg="add del">
          <ac:chgData name="duzzuduk@gmail.com" userId="dcd5be12bd796a7f" providerId="Windows Live" clId="Web-{C7DD4A4F-FBA7-4929-B158-003F00D0D01D}" dt="2024-03-19T19:50:53.196" v="120"/>
          <ac:inkMkLst>
            <pc:docMk/>
            <pc:sldMk cId="3918053807" sldId="271"/>
            <ac:inkMk id="44" creationId="{8A697609-86EA-8094-2F8B-CFA120A745BD}"/>
          </ac:inkMkLst>
        </pc:inkChg>
        <pc:inkChg chg="add del">
          <ac:chgData name="duzzuduk@gmail.com" userId="dcd5be12bd796a7f" providerId="Windows Live" clId="Web-{C7DD4A4F-FBA7-4929-B158-003F00D0D01D}" dt="2024-03-19T19:50:41.368" v="109"/>
          <ac:inkMkLst>
            <pc:docMk/>
            <pc:sldMk cId="3918053807" sldId="271"/>
            <ac:inkMk id="45" creationId="{290DA34F-6D47-B39E-9D6E-4CED90A72BD8}"/>
          </ac:inkMkLst>
        </pc:inkChg>
        <pc:inkChg chg="add del">
          <ac:chgData name="duzzuduk@gmail.com" userId="dcd5be12bd796a7f" providerId="Windows Live" clId="Web-{C7DD4A4F-FBA7-4929-B158-003F00D0D01D}" dt="2024-03-19T19:50:49.399" v="117"/>
          <ac:inkMkLst>
            <pc:docMk/>
            <pc:sldMk cId="3918053807" sldId="271"/>
            <ac:inkMk id="46" creationId="{F6042445-FCF9-ACA1-FA64-3AE599FFBDD4}"/>
          </ac:inkMkLst>
        </pc:inkChg>
        <pc:inkChg chg="add del">
          <ac:chgData name="duzzuduk@gmail.com" userId="dcd5be12bd796a7f" providerId="Windows Live" clId="Web-{C7DD4A4F-FBA7-4929-B158-003F00D0D01D}" dt="2024-03-19T19:50:41.368" v="108"/>
          <ac:inkMkLst>
            <pc:docMk/>
            <pc:sldMk cId="3918053807" sldId="271"/>
            <ac:inkMk id="47" creationId="{77DA55FA-532D-86BF-2D69-8C90DF320B66}"/>
          </ac:inkMkLst>
        </pc:inkChg>
        <pc:inkChg chg="add del">
          <ac:chgData name="duzzuduk@gmail.com" userId="dcd5be12bd796a7f" providerId="Windows Live" clId="Web-{C7DD4A4F-FBA7-4929-B158-003F00D0D01D}" dt="2024-03-19T19:50:49.399" v="116"/>
          <ac:inkMkLst>
            <pc:docMk/>
            <pc:sldMk cId="3918053807" sldId="271"/>
            <ac:inkMk id="48" creationId="{7D6F39F0-7CF4-A4D8-8CB5-B603F0B99DCB}"/>
          </ac:inkMkLst>
        </pc:inkChg>
        <pc:inkChg chg="add del">
          <ac:chgData name="duzzuduk@gmail.com" userId="dcd5be12bd796a7f" providerId="Windows Live" clId="Web-{C7DD4A4F-FBA7-4929-B158-003F00D0D01D}" dt="2024-03-19T19:50:41.368" v="107"/>
          <ac:inkMkLst>
            <pc:docMk/>
            <pc:sldMk cId="3918053807" sldId="271"/>
            <ac:inkMk id="49" creationId="{51CEB98A-3886-CEEA-8650-B002ACF9FE0C}"/>
          </ac:inkMkLst>
        </pc:inkChg>
        <pc:inkChg chg="add del">
          <ac:chgData name="duzzuduk@gmail.com" userId="dcd5be12bd796a7f" providerId="Windows Live" clId="Web-{C7DD4A4F-FBA7-4929-B158-003F00D0D01D}" dt="2024-03-19T19:50:51.352" v="119"/>
          <ac:inkMkLst>
            <pc:docMk/>
            <pc:sldMk cId="3918053807" sldId="271"/>
            <ac:inkMk id="50" creationId="{941FF354-6D27-09C0-7E59-57C7E882CB2F}"/>
          </ac:inkMkLst>
        </pc:inkChg>
        <pc:inkChg chg="add del">
          <ac:chgData name="duzzuduk@gmail.com" userId="dcd5be12bd796a7f" providerId="Windows Live" clId="Web-{C7DD4A4F-FBA7-4929-B158-003F00D0D01D}" dt="2024-03-19T19:50:51.352" v="118"/>
          <ac:inkMkLst>
            <pc:docMk/>
            <pc:sldMk cId="3918053807" sldId="271"/>
            <ac:inkMk id="51" creationId="{3AEF4B41-1DB7-92ED-0A48-1CB2D6A14DB1}"/>
          </ac:inkMkLst>
        </pc:inkChg>
        <pc:inkChg chg="add">
          <ac:chgData name="duzzuduk@gmail.com" userId="dcd5be12bd796a7f" providerId="Windows Live" clId="Web-{C7DD4A4F-FBA7-4929-B158-003F00D0D01D}" dt="2024-03-19T19:51:16.181" v="124"/>
          <ac:inkMkLst>
            <pc:docMk/>
            <pc:sldMk cId="3918053807" sldId="271"/>
            <ac:inkMk id="52" creationId="{3CBCCB52-0EB0-8F05-BE19-D9E496043C13}"/>
          </ac:inkMkLst>
        </pc:inkChg>
        <pc:inkChg chg="add">
          <ac:chgData name="duzzuduk@gmail.com" userId="dcd5be12bd796a7f" providerId="Windows Live" clId="Web-{C7DD4A4F-FBA7-4929-B158-003F00D0D01D}" dt="2024-03-19T19:51:23.806" v="125"/>
          <ac:inkMkLst>
            <pc:docMk/>
            <pc:sldMk cId="3918053807" sldId="271"/>
            <ac:inkMk id="53" creationId="{32E33A64-AEEF-DAF3-6C2A-6557FFE385AF}"/>
          </ac:inkMkLst>
        </pc:inkChg>
        <pc:inkChg chg="add">
          <ac:chgData name="duzzuduk@gmail.com" userId="dcd5be12bd796a7f" providerId="Windows Live" clId="Web-{C7DD4A4F-FBA7-4929-B158-003F00D0D01D}" dt="2024-03-19T19:51:30.962" v="126"/>
          <ac:inkMkLst>
            <pc:docMk/>
            <pc:sldMk cId="3918053807" sldId="271"/>
            <ac:inkMk id="54" creationId="{C722EDF5-4A75-AE94-FF0F-0AE645F5AAD5}"/>
          </ac:inkMkLst>
        </pc:inkChg>
        <pc:inkChg chg="add">
          <ac:chgData name="duzzuduk@gmail.com" userId="dcd5be12bd796a7f" providerId="Windows Live" clId="Web-{C7DD4A4F-FBA7-4929-B158-003F00D0D01D}" dt="2024-03-19T19:51:33.775" v="127"/>
          <ac:inkMkLst>
            <pc:docMk/>
            <pc:sldMk cId="3918053807" sldId="271"/>
            <ac:inkMk id="55" creationId="{C7EAEEC2-DD9A-1B54-C038-7DF1E37A3605}"/>
          </ac:inkMkLst>
        </pc:inkChg>
        <pc:inkChg chg="add">
          <ac:chgData name="duzzuduk@gmail.com" userId="dcd5be12bd796a7f" providerId="Windows Live" clId="Web-{C7DD4A4F-FBA7-4929-B158-003F00D0D01D}" dt="2024-03-19T19:51:48.807" v="128"/>
          <ac:inkMkLst>
            <pc:docMk/>
            <pc:sldMk cId="3918053807" sldId="271"/>
            <ac:inkMk id="56" creationId="{C06F7564-097D-DD47-E88D-AB4E105F31A5}"/>
          </ac:inkMkLst>
        </pc:inkChg>
        <pc:inkChg chg="add">
          <ac:chgData name="duzzuduk@gmail.com" userId="dcd5be12bd796a7f" providerId="Windows Live" clId="Web-{C7DD4A4F-FBA7-4929-B158-003F00D0D01D}" dt="2024-03-19T19:51:57.807" v="129"/>
          <ac:inkMkLst>
            <pc:docMk/>
            <pc:sldMk cId="3918053807" sldId="271"/>
            <ac:inkMk id="57" creationId="{06A55B10-1366-74F7-5620-1AB8713EF0D5}"/>
          </ac:inkMkLst>
        </pc:inkChg>
        <pc:inkChg chg="add">
          <ac:chgData name="duzzuduk@gmail.com" userId="dcd5be12bd796a7f" providerId="Windows Live" clId="Web-{C7DD4A4F-FBA7-4929-B158-003F00D0D01D}" dt="2024-03-19T19:52:04.182" v="130"/>
          <ac:inkMkLst>
            <pc:docMk/>
            <pc:sldMk cId="3918053807" sldId="271"/>
            <ac:inkMk id="58" creationId="{A5FDF090-EFCA-4F63-F37F-F9265936A7DC}"/>
          </ac:inkMkLst>
        </pc:inkChg>
        <pc:inkChg chg="add">
          <ac:chgData name="duzzuduk@gmail.com" userId="dcd5be12bd796a7f" providerId="Windows Live" clId="Web-{C7DD4A4F-FBA7-4929-B158-003F00D0D01D}" dt="2024-03-19T19:52:22.557" v="131"/>
          <ac:inkMkLst>
            <pc:docMk/>
            <pc:sldMk cId="3918053807" sldId="271"/>
            <ac:inkMk id="59" creationId="{D3295E33-156C-DB8F-F691-83B05ED5964E}"/>
          </ac:inkMkLst>
        </pc:inkChg>
        <pc:inkChg chg="add">
          <ac:chgData name="duzzuduk@gmail.com" userId="dcd5be12bd796a7f" providerId="Windows Live" clId="Web-{C7DD4A4F-FBA7-4929-B158-003F00D0D01D}" dt="2024-03-19T19:52:28.370" v="132"/>
          <ac:inkMkLst>
            <pc:docMk/>
            <pc:sldMk cId="3918053807" sldId="271"/>
            <ac:inkMk id="60" creationId="{01BBDCFB-63EC-FEF9-615D-CA5BDDB33E98}"/>
          </ac:inkMkLst>
        </pc:inkChg>
        <pc:inkChg chg="add">
          <ac:chgData name="duzzuduk@gmail.com" userId="dcd5be12bd796a7f" providerId="Windows Live" clId="Web-{C7DD4A4F-FBA7-4929-B158-003F00D0D01D}" dt="2024-03-19T19:52:43.558" v="133"/>
          <ac:inkMkLst>
            <pc:docMk/>
            <pc:sldMk cId="3918053807" sldId="271"/>
            <ac:inkMk id="61" creationId="{1D8D859B-8D35-E428-AA15-6ECE2AED4B55}"/>
          </ac:inkMkLst>
        </pc:inkChg>
        <pc:inkChg chg="add">
          <ac:chgData name="duzzuduk@gmail.com" userId="dcd5be12bd796a7f" providerId="Windows Live" clId="Web-{C7DD4A4F-FBA7-4929-B158-003F00D0D01D}" dt="2024-03-19T19:53:04.230" v="134"/>
          <ac:inkMkLst>
            <pc:docMk/>
            <pc:sldMk cId="3918053807" sldId="271"/>
            <ac:inkMk id="62" creationId="{1D8F1873-84AA-08A9-97F2-956FF215D42B}"/>
          </ac:inkMkLst>
        </pc:inkChg>
        <pc:inkChg chg="add">
          <ac:chgData name="duzzuduk@gmail.com" userId="dcd5be12bd796a7f" providerId="Windows Live" clId="Web-{C7DD4A4F-FBA7-4929-B158-003F00D0D01D}" dt="2024-03-19T19:53:15.808" v="135"/>
          <ac:inkMkLst>
            <pc:docMk/>
            <pc:sldMk cId="3918053807" sldId="271"/>
            <ac:inkMk id="63" creationId="{8CA1F862-9789-C5DA-8430-C826A0E2C61C}"/>
          </ac:inkMkLst>
        </pc:inkChg>
        <pc:inkChg chg="add">
          <ac:chgData name="duzzuduk@gmail.com" userId="dcd5be12bd796a7f" providerId="Windows Live" clId="Web-{C7DD4A4F-FBA7-4929-B158-003F00D0D01D}" dt="2024-03-19T19:53:23.121" v="136"/>
          <ac:inkMkLst>
            <pc:docMk/>
            <pc:sldMk cId="3918053807" sldId="271"/>
            <ac:inkMk id="64" creationId="{270EC96E-B2FC-5738-03E7-504F888073E5}"/>
          </ac:inkMkLst>
        </pc:inkChg>
        <pc:inkChg chg="add">
          <ac:chgData name="duzzuduk@gmail.com" userId="dcd5be12bd796a7f" providerId="Windows Live" clId="Web-{C7DD4A4F-FBA7-4929-B158-003F00D0D01D}" dt="2024-03-19T19:53:31.402" v="137"/>
          <ac:inkMkLst>
            <pc:docMk/>
            <pc:sldMk cId="3918053807" sldId="271"/>
            <ac:inkMk id="65" creationId="{A13BD405-D2C0-4FA8-3FA0-D39BD0362CAB}"/>
          </ac:inkMkLst>
        </pc:inkChg>
        <pc:inkChg chg="add">
          <ac:chgData name="duzzuduk@gmail.com" userId="dcd5be12bd796a7f" providerId="Windows Live" clId="Web-{C7DD4A4F-FBA7-4929-B158-003F00D0D01D}" dt="2024-03-19T19:53:34.684" v="138"/>
          <ac:inkMkLst>
            <pc:docMk/>
            <pc:sldMk cId="3918053807" sldId="271"/>
            <ac:inkMk id="66" creationId="{B0117B63-2416-2451-8584-387EDDD8218F}"/>
          </ac:inkMkLst>
        </pc:inkChg>
        <pc:inkChg chg="add">
          <ac:chgData name="duzzuduk@gmail.com" userId="dcd5be12bd796a7f" providerId="Windows Live" clId="Web-{C7DD4A4F-FBA7-4929-B158-003F00D0D01D}" dt="2024-03-19T19:53:49.809" v="139"/>
          <ac:inkMkLst>
            <pc:docMk/>
            <pc:sldMk cId="3918053807" sldId="271"/>
            <ac:inkMk id="67" creationId="{41025396-BFF3-55D7-CD93-B253F2A3944C}"/>
          </ac:inkMkLst>
        </pc:inkChg>
        <pc:inkChg chg="add">
          <ac:chgData name="duzzuduk@gmail.com" userId="dcd5be12bd796a7f" providerId="Windows Live" clId="Web-{C7DD4A4F-FBA7-4929-B158-003F00D0D01D}" dt="2024-03-19T19:54:02.309" v="140"/>
          <ac:inkMkLst>
            <pc:docMk/>
            <pc:sldMk cId="3918053807" sldId="271"/>
            <ac:inkMk id="68" creationId="{B03A4F07-1D76-F302-8314-2CA57735491E}"/>
          </ac:inkMkLst>
        </pc:inkChg>
        <pc:inkChg chg="add">
          <ac:chgData name="duzzuduk@gmail.com" userId="dcd5be12bd796a7f" providerId="Windows Live" clId="Web-{C7DD4A4F-FBA7-4929-B158-003F00D0D01D}" dt="2024-03-19T19:54:06.591" v="141"/>
          <ac:inkMkLst>
            <pc:docMk/>
            <pc:sldMk cId="3918053807" sldId="271"/>
            <ac:inkMk id="69" creationId="{F29D9217-3A62-B0B0-B28A-2AA38F33F117}"/>
          </ac:inkMkLst>
        </pc:inkChg>
        <pc:inkChg chg="add">
          <ac:chgData name="duzzuduk@gmail.com" userId="dcd5be12bd796a7f" providerId="Windows Live" clId="Web-{C7DD4A4F-FBA7-4929-B158-003F00D0D01D}" dt="2024-03-19T19:54:12.497" v="142"/>
          <ac:inkMkLst>
            <pc:docMk/>
            <pc:sldMk cId="3918053807" sldId="271"/>
            <ac:inkMk id="70" creationId="{10B4E268-11F9-D6E3-2351-9624B14E237B}"/>
          </ac:inkMkLst>
        </pc:inkChg>
        <pc:inkChg chg="add">
          <ac:chgData name="duzzuduk@gmail.com" userId="dcd5be12bd796a7f" providerId="Windows Live" clId="Web-{C7DD4A4F-FBA7-4929-B158-003F00D0D01D}" dt="2024-03-19T19:54:35.966" v="143"/>
          <ac:inkMkLst>
            <pc:docMk/>
            <pc:sldMk cId="3918053807" sldId="271"/>
            <ac:inkMk id="71" creationId="{D82DFF47-011B-B690-4AEB-F78A55A74513}"/>
          </ac:inkMkLst>
        </pc:inkChg>
        <pc:inkChg chg="add">
          <ac:chgData name="duzzuduk@gmail.com" userId="dcd5be12bd796a7f" providerId="Windows Live" clId="Web-{C7DD4A4F-FBA7-4929-B158-003F00D0D01D}" dt="2024-03-19T19:54:42.107" v="144"/>
          <ac:inkMkLst>
            <pc:docMk/>
            <pc:sldMk cId="3918053807" sldId="271"/>
            <ac:inkMk id="72" creationId="{2909739B-CD1A-7630-E761-3C8C3F69B31D}"/>
          </ac:inkMkLst>
        </pc:inkChg>
        <pc:inkChg chg="add">
          <ac:chgData name="duzzuduk@gmail.com" userId="dcd5be12bd796a7f" providerId="Windows Live" clId="Web-{C7DD4A4F-FBA7-4929-B158-003F00D0D01D}" dt="2024-03-19T19:54:49.779" v="145"/>
          <ac:inkMkLst>
            <pc:docMk/>
            <pc:sldMk cId="3918053807" sldId="271"/>
            <ac:inkMk id="73" creationId="{EEF209C4-AC4D-6D81-D6B8-2CE3699749EA}"/>
          </ac:inkMkLst>
        </pc:inkChg>
      </pc:sldChg>
      <pc:sldChg chg="modSp new">
        <pc:chgData name="duzzuduk@gmail.com" userId="dcd5be12bd796a7f" providerId="Windows Live" clId="Web-{C7DD4A4F-FBA7-4929-B158-003F00D0D01D}" dt="2024-03-19T20:01:41.459" v="271" actId="20577"/>
        <pc:sldMkLst>
          <pc:docMk/>
          <pc:sldMk cId="3559819269" sldId="272"/>
        </pc:sldMkLst>
        <pc:spChg chg="mod">
          <ac:chgData name="duzzuduk@gmail.com" userId="dcd5be12bd796a7f" providerId="Windows Live" clId="Web-{C7DD4A4F-FBA7-4929-B158-003F00D0D01D}" dt="2024-03-19T20:01:41.459" v="271" actId="20577"/>
          <ac:spMkLst>
            <pc:docMk/>
            <pc:sldMk cId="3559819269" sldId="272"/>
            <ac:spMk id="2" creationId="{1B9C03F9-4464-96DE-027B-CC9D3665F45C}"/>
          </ac:spMkLst>
        </pc:spChg>
      </pc:sldChg>
    </pc:docChg>
  </pc:docChgLst>
  <pc:docChgLst>
    <pc:chgData name="duzzuduk@gmail.com" userId="dcd5be12bd796a7f" providerId="Windows Live" clId="Web-{F67BB72A-59BF-4E8B-802D-1AA1B52BFD17}"/>
    <pc:docChg chg="addSld modSld">
      <pc:chgData name="duzzuduk@gmail.com" userId="dcd5be12bd796a7f" providerId="Windows Live" clId="Web-{F67BB72A-59BF-4E8B-802D-1AA1B52BFD17}" dt="2024-03-19T21:01:37.596" v="479" actId="20577"/>
      <pc:docMkLst>
        <pc:docMk/>
      </pc:docMkLst>
      <pc:sldChg chg="addSp delSp modSp mod setBg">
        <pc:chgData name="duzzuduk@gmail.com" userId="dcd5be12bd796a7f" providerId="Windows Live" clId="Web-{F67BB72A-59BF-4E8B-802D-1AA1B52BFD17}" dt="2024-03-19T21:01:37.596" v="479" actId="20577"/>
        <pc:sldMkLst>
          <pc:docMk/>
          <pc:sldMk cId="3559819269" sldId="272"/>
        </pc:sldMkLst>
        <pc:spChg chg="mod">
          <ac:chgData name="duzzuduk@gmail.com" userId="dcd5be12bd796a7f" providerId="Windows Live" clId="Web-{F67BB72A-59BF-4E8B-802D-1AA1B52BFD17}" dt="2024-03-19T20:59:45.592" v="403"/>
          <ac:spMkLst>
            <pc:docMk/>
            <pc:sldMk cId="3559819269" sldId="272"/>
            <ac:spMk id="2" creationId="{1B9C03F9-4464-96DE-027B-CC9D3665F45C}"/>
          </ac:spMkLst>
        </pc:spChg>
        <pc:spChg chg="mod">
          <ac:chgData name="duzzuduk@gmail.com" userId="dcd5be12bd796a7f" providerId="Windows Live" clId="Web-{F67BB72A-59BF-4E8B-802D-1AA1B52BFD17}" dt="2024-03-19T21:01:37.596" v="479" actId="20577"/>
          <ac:spMkLst>
            <pc:docMk/>
            <pc:sldMk cId="3559819269" sldId="272"/>
            <ac:spMk id="3" creationId="{12E69A45-2871-6817-CB1C-1628945393BF}"/>
          </ac:spMkLst>
        </pc:spChg>
        <pc:spChg chg="add del">
          <ac:chgData name="duzzuduk@gmail.com" userId="dcd5be12bd796a7f" providerId="Windows Live" clId="Web-{F67BB72A-59BF-4E8B-802D-1AA1B52BFD17}" dt="2024-03-19T20:59:45.577" v="402"/>
          <ac:spMkLst>
            <pc:docMk/>
            <pc:sldMk cId="3559819269" sldId="272"/>
            <ac:spMk id="8" creationId="{DBF61EA3-B236-439E-9C0B-340980D56BEE}"/>
          </ac:spMkLst>
        </pc:spChg>
        <pc:spChg chg="add del">
          <ac:chgData name="duzzuduk@gmail.com" userId="dcd5be12bd796a7f" providerId="Windows Live" clId="Web-{F67BB72A-59BF-4E8B-802D-1AA1B52BFD17}" dt="2024-03-19T20:59:45.577" v="402"/>
          <ac:spMkLst>
            <pc:docMk/>
            <pc:sldMk cId="3559819269" sldId="272"/>
            <ac:spMk id="14" creationId="{E659831F-0D9A-4C63-9EBB-8435B85A440F}"/>
          </ac:spMkLst>
        </pc:spChg>
        <pc:grpChg chg="add del">
          <ac:chgData name="duzzuduk@gmail.com" userId="dcd5be12bd796a7f" providerId="Windows Live" clId="Web-{F67BB72A-59BF-4E8B-802D-1AA1B52BFD17}" dt="2024-03-19T20:59:45.577" v="402"/>
          <ac:grpSpMkLst>
            <pc:docMk/>
            <pc:sldMk cId="3559819269" sldId="272"/>
            <ac:grpSpMk id="10" creationId="{28FAF094-D087-493F-8DF9-A486C2D6BBAA}"/>
          </ac:grpSpMkLst>
        </pc:grpChg>
        <pc:picChg chg="add">
          <ac:chgData name="duzzuduk@gmail.com" userId="dcd5be12bd796a7f" providerId="Windows Live" clId="Web-{F67BB72A-59BF-4E8B-802D-1AA1B52BFD17}" dt="2024-03-19T20:59:45.592" v="403"/>
          <ac:picMkLst>
            <pc:docMk/>
            <pc:sldMk cId="3559819269" sldId="272"/>
            <ac:picMk id="5" creationId="{C61B5988-31A3-FEB3-229C-6083BF171F32}"/>
          </ac:picMkLst>
        </pc:picChg>
        <pc:cxnChg chg="add">
          <ac:chgData name="duzzuduk@gmail.com" userId="dcd5be12bd796a7f" providerId="Windows Live" clId="Web-{F67BB72A-59BF-4E8B-802D-1AA1B52BFD17}" dt="2024-03-19T20:59:45.592" v="403"/>
          <ac:cxnSpMkLst>
            <pc:docMk/>
            <pc:sldMk cId="3559819269" sldId="272"/>
            <ac:cxnSpMk id="9" creationId="{1503BFE4-729B-D9D0-C17B-501E6AF1127A}"/>
          </ac:cxnSpMkLst>
        </pc:cxnChg>
      </pc:sldChg>
      <pc:sldChg chg="addSp delSp modSp new mod setBg">
        <pc:chgData name="duzzuduk@gmail.com" userId="dcd5be12bd796a7f" providerId="Windows Live" clId="Web-{F67BB72A-59BF-4E8B-802D-1AA1B52BFD17}" dt="2024-03-19T21:01:07.595" v="456" actId="20577"/>
        <pc:sldMkLst>
          <pc:docMk/>
          <pc:sldMk cId="1056482293" sldId="273"/>
        </pc:sldMkLst>
        <pc:spChg chg="mod">
          <ac:chgData name="duzzuduk@gmail.com" userId="dcd5be12bd796a7f" providerId="Windows Live" clId="Web-{F67BB72A-59BF-4E8B-802D-1AA1B52BFD17}" dt="2024-03-19T20:59:34.779" v="400"/>
          <ac:spMkLst>
            <pc:docMk/>
            <pc:sldMk cId="1056482293" sldId="273"/>
            <ac:spMk id="2" creationId="{20AFA3C0-0AA3-31DE-2E7C-95B28620D9BB}"/>
          </ac:spMkLst>
        </pc:spChg>
        <pc:spChg chg="mod">
          <ac:chgData name="duzzuduk@gmail.com" userId="dcd5be12bd796a7f" providerId="Windows Live" clId="Web-{F67BB72A-59BF-4E8B-802D-1AA1B52BFD17}" dt="2024-03-19T21:01:07.595" v="456" actId="20577"/>
          <ac:spMkLst>
            <pc:docMk/>
            <pc:sldMk cId="1056482293" sldId="273"/>
            <ac:spMk id="3" creationId="{6C15ADB7-663F-5DB5-91E8-B1C76F62DF0B}"/>
          </ac:spMkLst>
        </pc:spChg>
        <pc:spChg chg="add del">
          <ac:chgData name="duzzuduk@gmail.com" userId="dcd5be12bd796a7f" providerId="Windows Live" clId="Web-{F67BB72A-59BF-4E8B-802D-1AA1B52BFD17}" dt="2024-03-19T20:59:26.545" v="397"/>
          <ac:spMkLst>
            <pc:docMk/>
            <pc:sldMk cId="1056482293" sldId="273"/>
            <ac:spMk id="8" creationId="{081EA652-8C6A-4E69-BEB9-170809474553}"/>
          </ac:spMkLst>
        </pc:spChg>
        <pc:spChg chg="add del">
          <ac:chgData name="duzzuduk@gmail.com" userId="dcd5be12bd796a7f" providerId="Windows Live" clId="Web-{F67BB72A-59BF-4E8B-802D-1AA1B52BFD17}" dt="2024-03-19T20:59:26.545" v="397"/>
          <ac:spMkLst>
            <pc:docMk/>
            <pc:sldMk cId="1056482293" sldId="273"/>
            <ac:spMk id="10" creationId="{5298780A-33B9-4EA2-8F67-DE68AD62841B}"/>
          </ac:spMkLst>
        </pc:spChg>
        <pc:spChg chg="add del">
          <ac:chgData name="duzzuduk@gmail.com" userId="dcd5be12bd796a7f" providerId="Windows Live" clId="Web-{F67BB72A-59BF-4E8B-802D-1AA1B52BFD17}" dt="2024-03-19T20:59:26.545" v="397"/>
          <ac:spMkLst>
            <pc:docMk/>
            <pc:sldMk cId="1056482293" sldId="273"/>
            <ac:spMk id="12" creationId="{7F488E8B-4E1E-4402-8935-D4E6C02615C7}"/>
          </ac:spMkLst>
        </pc:spChg>
        <pc:spChg chg="add del">
          <ac:chgData name="duzzuduk@gmail.com" userId="dcd5be12bd796a7f" providerId="Windows Live" clId="Web-{F67BB72A-59BF-4E8B-802D-1AA1B52BFD17}" dt="2024-03-19T20:59:34.779" v="399"/>
          <ac:spMkLst>
            <pc:docMk/>
            <pc:sldMk cId="1056482293" sldId="273"/>
            <ac:spMk id="16" creationId="{100EDD19-6802-4EC3-95CE-CFFAB042CFD6}"/>
          </ac:spMkLst>
        </pc:spChg>
        <pc:spChg chg="add del">
          <ac:chgData name="duzzuduk@gmail.com" userId="dcd5be12bd796a7f" providerId="Windows Live" clId="Web-{F67BB72A-59BF-4E8B-802D-1AA1B52BFD17}" dt="2024-03-19T20:59:34.779" v="399"/>
          <ac:spMkLst>
            <pc:docMk/>
            <pc:sldMk cId="1056482293" sldId="273"/>
            <ac:spMk id="17" creationId="{DB17E863-922E-4C26-BD64-E8FD41D28661}"/>
          </ac:spMkLst>
        </pc:spChg>
        <pc:spChg chg="add">
          <ac:chgData name="duzzuduk@gmail.com" userId="dcd5be12bd796a7f" providerId="Windows Live" clId="Web-{F67BB72A-59BF-4E8B-802D-1AA1B52BFD17}" dt="2024-03-19T20:59:34.779" v="400"/>
          <ac:spMkLst>
            <pc:docMk/>
            <pc:sldMk cId="1056482293" sldId="273"/>
            <ac:spMk id="19" creationId="{DBF61EA3-B236-439E-9C0B-340980D56BEE}"/>
          </ac:spMkLst>
        </pc:spChg>
        <pc:spChg chg="add">
          <ac:chgData name="duzzuduk@gmail.com" userId="dcd5be12bd796a7f" providerId="Windows Live" clId="Web-{F67BB72A-59BF-4E8B-802D-1AA1B52BFD17}" dt="2024-03-19T20:59:34.779" v="400"/>
          <ac:spMkLst>
            <pc:docMk/>
            <pc:sldMk cId="1056482293" sldId="273"/>
            <ac:spMk id="22" creationId="{E659831F-0D9A-4C63-9EBB-8435B85A440F}"/>
          </ac:spMkLst>
        </pc:spChg>
        <pc:grpChg chg="add">
          <ac:chgData name="duzzuduk@gmail.com" userId="dcd5be12bd796a7f" providerId="Windows Live" clId="Web-{F67BB72A-59BF-4E8B-802D-1AA1B52BFD17}" dt="2024-03-19T20:59:34.779" v="400"/>
          <ac:grpSpMkLst>
            <pc:docMk/>
            <pc:sldMk cId="1056482293" sldId="273"/>
            <ac:grpSpMk id="20" creationId="{28FAF094-D087-493F-8DF9-A486C2D6BBAA}"/>
          </ac:grpSpMkLst>
        </pc:grpChg>
        <pc:cxnChg chg="add del">
          <ac:chgData name="duzzuduk@gmail.com" userId="dcd5be12bd796a7f" providerId="Windows Live" clId="Web-{F67BB72A-59BF-4E8B-802D-1AA1B52BFD17}" dt="2024-03-19T20:59:26.545" v="397"/>
          <ac:cxnSpMkLst>
            <pc:docMk/>
            <pc:sldMk cId="1056482293" sldId="273"/>
            <ac:cxnSpMk id="14" creationId="{23AAC9B5-8015-485C-ACF9-A750390E9A56}"/>
          </ac:cxnSpMkLst>
        </pc:cxnChg>
      </pc:sldChg>
    </pc:docChg>
  </pc:docChgLst>
  <pc:docChgLst>
    <pc:chgData name="Гость" userId="dcd5be12bd796a7f" providerId="Windows Live" clId="Web-{271A8429-D596-495B-8F88-E0BF6C480D81}"/>
    <pc:docChg chg="addSld modSld">
      <pc:chgData name="Гость" userId="dcd5be12bd796a7f" providerId="Windows Live" clId="Web-{271A8429-D596-495B-8F88-E0BF6C480D81}" dt="2024-02-23T16:28:55.024" v="223"/>
      <pc:docMkLst>
        <pc:docMk/>
      </pc:docMkLst>
      <pc:sldChg chg="modSp">
        <pc:chgData name="Гость" userId="dcd5be12bd796a7f" providerId="Windows Live" clId="Web-{271A8429-D596-495B-8F88-E0BF6C480D81}" dt="2024-02-23T16:10:24.056" v="101" actId="20577"/>
        <pc:sldMkLst>
          <pc:docMk/>
          <pc:sldMk cId="1351651579" sldId="256"/>
        </pc:sldMkLst>
        <pc:spChg chg="mod">
          <ac:chgData name="Гость" userId="dcd5be12bd796a7f" providerId="Windows Live" clId="Web-{271A8429-D596-495B-8F88-E0BF6C480D81}" dt="2024-02-23T16:09:17.833" v="26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dcd5be12bd796a7f" providerId="Windows Live" clId="Web-{271A8429-D596-495B-8F88-E0BF6C480D81}" dt="2024-02-23T16:10:24.056" v="101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Гость" userId="dcd5be12bd796a7f" providerId="Windows Live" clId="Web-{271A8429-D596-495B-8F88-E0BF6C480D81}" dt="2024-02-23T16:15:05.420" v="160" actId="20577"/>
        <pc:sldMkLst>
          <pc:docMk/>
          <pc:sldMk cId="3414151080" sldId="257"/>
        </pc:sldMkLst>
        <pc:spChg chg="mod">
          <ac:chgData name="Гость" userId="dcd5be12bd796a7f" providerId="Windows Live" clId="Web-{271A8429-D596-495B-8F88-E0BF6C480D81}" dt="2024-02-23T16:14:11.338" v="153" actId="20577"/>
          <ac:spMkLst>
            <pc:docMk/>
            <pc:sldMk cId="3414151080" sldId="257"/>
            <ac:spMk id="2" creationId="{D4F774C8-AE14-0D20-CA4B-23CBD25AB927}"/>
          </ac:spMkLst>
        </pc:spChg>
        <pc:spChg chg="mod">
          <ac:chgData name="Гость" userId="dcd5be12bd796a7f" providerId="Windows Live" clId="Web-{271A8429-D596-495B-8F88-E0BF6C480D81}" dt="2024-02-23T16:15:05.420" v="160" actId="20577"/>
          <ac:spMkLst>
            <pc:docMk/>
            <pc:sldMk cId="3414151080" sldId="257"/>
            <ac:spMk id="3" creationId="{C6AFFDA5-4444-5BF8-0B44-4890395319B9}"/>
          </ac:spMkLst>
        </pc:spChg>
      </pc:sldChg>
      <pc:sldChg chg="modSp new">
        <pc:chgData name="Гость" userId="dcd5be12bd796a7f" providerId="Windows Live" clId="Web-{271A8429-D596-495B-8F88-E0BF6C480D81}" dt="2024-02-23T16:28:48.211" v="222" actId="20577"/>
        <pc:sldMkLst>
          <pc:docMk/>
          <pc:sldMk cId="983082321" sldId="258"/>
        </pc:sldMkLst>
        <pc:spChg chg="mod">
          <ac:chgData name="Гость" userId="dcd5be12bd796a7f" providerId="Windows Live" clId="Web-{271A8429-D596-495B-8F88-E0BF6C480D81}" dt="2024-02-23T16:25:29.385" v="182" actId="20577"/>
          <ac:spMkLst>
            <pc:docMk/>
            <pc:sldMk cId="983082321" sldId="258"/>
            <ac:spMk id="2" creationId="{247B34E9-B3FC-524B-C229-A647FD3DC326}"/>
          </ac:spMkLst>
        </pc:spChg>
        <pc:spChg chg="mod">
          <ac:chgData name="Гость" userId="dcd5be12bd796a7f" providerId="Windows Live" clId="Web-{271A8429-D596-495B-8F88-E0BF6C480D81}" dt="2024-02-23T16:28:48.211" v="222" actId="20577"/>
          <ac:spMkLst>
            <pc:docMk/>
            <pc:sldMk cId="983082321" sldId="258"/>
            <ac:spMk id="3" creationId="{DC058567-AD83-A7AE-7B07-8278CA85295C}"/>
          </ac:spMkLst>
        </pc:spChg>
      </pc:sldChg>
      <pc:sldChg chg="new">
        <pc:chgData name="Гость" userId="dcd5be12bd796a7f" providerId="Windows Live" clId="Web-{271A8429-D596-495B-8F88-E0BF6C480D81}" dt="2024-02-23T16:28:55.024" v="223"/>
        <pc:sldMkLst>
          <pc:docMk/>
          <pc:sldMk cId="2540147096" sldId="259"/>
        </pc:sldMkLst>
      </pc:sldChg>
    </pc:docChg>
  </pc:docChgLst>
  <pc:docChgLst>
    <pc:chgData name="duzzuduk@gmail.com" userId="dcd5be12bd796a7f" providerId="Windows Live" clId="Web-{58654533-EB36-4258-AC6D-7B2E752BC5C0}"/>
    <pc:docChg chg="addSld delSld modSld">
      <pc:chgData name="duzzuduk@gmail.com" userId="dcd5be12bd796a7f" providerId="Windows Live" clId="Web-{58654533-EB36-4258-AC6D-7B2E752BC5C0}" dt="2024-03-18T16:24:21.190" v="67"/>
      <pc:docMkLst>
        <pc:docMk/>
      </pc:docMkLst>
      <pc:sldChg chg="modSp">
        <pc:chgData name="duzzuduk@gmail.com" userId="dcd5be12bd796a7f" providerId="Windows Live" clId="Web-{58654533-EB36-4258-AC6D-7B2E752BC5C0}" dt="2024-03-18T16:15:04.284" v="29" actId="20577"/>
        <pc:sldMkLst>
          <pc:docMk/>
          <pc:sldMk cId="2540147096" sldId="259"/>
        </pc:sldMkLst>
        <pc:spChg chg="mod">
          <ac:chgData name="duzzuduk@gmail.com" userId="dcd5be12bd796a7f" providerId="Windows Live" clId="Web-{58654533-EB36-4258-AC6D-7B2E752BC5C0}" dt="2024-03-18T16:15:04.284" v="29" actId="20577"/>
          <ac:spMkLst>
            <pc:docMk/>
            <pc:sldMk cId="2540147096" sldId="259"/>
            <ac:spMk id="2" creationId="{4DD82EE5-7DE4-8042-4697-7ADABA50305C}"/>
          </ac:spMkLst>
        </pc:spChg>
      </pc:sldChg>
      <pc:sldChg chg="modSp">
        <pc:chgData name="duzzuduk@gmail.com" userId="dcd5be12bd796a7f" providerId="Windows Live" clId="Web-{58654533-EB36-4258-AC6D-7B2E752BC5C0}" dt="2024-03-18T16:14:19.080" v="21" actId="1076"/>
        <pc:sldMkLst>
          <pc:docMk/>
          <pc:sldMk cId="487433712" sldId="264"/>
        </pc:sldMkLst>
        <pc:spChg chg="mod">
          <ac:chgData name="duzzuduk@gmail.com" userId="dcd5be12bd796a7f" providerId="Windows Live" clId="Web-{58654533-EB36-4258-AC6D-7B2E752BC5C0}" dt="2024-03-18T16:13:39.907" v="16" actId="20577"/>
          <ac:spMkLst>
            <pc:docMk/>
            <pc:sldMk cId="487433712" sldId="264"/>
            <ac:spMk id="3" creationId="{59A95D31-E191-22BE-BA47-620EBA09225C}"/>
          </ac:spMkLst>
        </pc:spChg>
        <pc:picChg chg="mod">
          <ac:chgData name="duzzuduk@gmail.com" userId="dcd5be12bd796a7f" providerId="Windows Live" clId="Web-{58654533-EB36-4258-AC6D-7B2E752BC5C0}" dt="2024-03-18T16:14:19.080" v="21" actId="1076"/>
          <ac:picMkLst>
            <pc:docMk/>
            <pc:sldMk cId="487433712" sldId="264"/>
            <ac:picMk id="4" creationId="{67C8A749-5638-10B6-E04B-9663A6C895CF}"/>
          </ac:picMkLst>
        </pc:picChg>
      </pc:sldChg>
      <pc:sldChg chg="modSp">
        <pc:chgData name="duzzuduk@gmail.com" userId="dcd5be12bd796a7f" providerId="Windows Live" clId="Web-{58654533-EB36-4258-AC6D-7B2E752BC5C0}" dt="2024-03-18T16:13:22.484" v="14" actId="20577"/>
        <pc:sldMkLst>
          <pc:docMk/>
          <pc:sldMk cId="46050197" sldId="270"/>
        </pc:sldMkLst>
        <pc:spChg chg="mod">
          <ac:chgData name="duzzuduk@gmail.com" userId="dcd5be12bd796a7f" providerId="Windows Live" clId="Web-{58654533-EB36-4258-AC6D-7B2E752BC5C0}" dt="2024-03-18T16:13:22.484" v="14" actId="20577"/>
          <ac:spMkLst>
            <pc:docMk/>
            <pc:sldMk cId="46050197" sldId="270"/>
            <ac:spMk id="3" creationId="{9497A87A-BB86-7101-AA68-10C9C2B28BBA}"/>
          </ac:spMkLst>
        </pc:spChg>
      </pc:sldChg>
      <pc:sldChg chg="addSp delSp modSp new del mod setBg">
        <pc:chgData name="duzzuduk@gmail.com" userId="dcd5be12bd796a7f" providerId="Windows Live" clId="Web-{58654533-EB36-4258-AC6D-7B2E752BC5C0}" dt="2024-03-18T16:20:06.167" v="64"/>
        <pc:sldMkLst>
          <pc:docMk/>
          <pc:sldMk cId="154362698" sldId="271"/>
        </pc:sldMkLst>
        <pc:spChg chg="mo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2" creationId="{67826726-E948-9111-A7EB-8A857C9D5C06}"/>
          </ac:spMkLst>
        </pc:spChg>
        <pc:spChg chg="del">
          <ac:chgData name="duzzuduk@gmail.com" userId="dcd5be12bd796a7f" providerId="Windows Live" clId="Web-{58654533-EB36-4258-AC6D-7B2E752BC5C0}" dt="2024-03-18T16:15:37.519" v="34"/>
          <ac:spMkLst>
            <pc:docMk/>
            <pc:sldMk cId="154362698" sldId="271"/>
            <ac:spMk id="3" creationId="{0B8457AD-E9B7-BFAC-5826-B6406D43A5BC}"/>
          </ac:spMkLst>
        </pc:spChg>
        <pc:spChg chg="add mod">
          <ac:chgData name="duzzuduk@gmail.com" userId="dcd5be12bd796a7f" providerId="Windows Live" clId="Web-{58654533-EB36-4258-AC6D-7B2E752BC5C0}" dt="2024-03-18T16:18:18.117" v="42" actId="20577"/>
          <ac:spMkLst>
            <pc:docMk/>
            <pc:sldMk cId="154362698" sldId="271"/>
            <ac:spMk id="8" creationId="{BF21A16B-97DF-5278-D415-930CBABFA29B}"/>
          </ac:spMkLst>
        </pc:spChg>
        <pc:spChg chg="ad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11" creationId="{117AB3D3-3C9C-4DED-809A-78734805B895}"/>
          </ac:spMkLst>
        </pc:spChg>
        <pc:spChg chg="ad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13" creationId="{3A9A4357-BD1D-4622-A4FE-766E6AB8DE84}"/>
          </ac:spMkLst>
        </pc:spChg>
        <pc:spChg chg="ad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15" creationId="{E659831F-0D9A-4C63-9EBB-8435B85A440F}"/>
          </ac:spMkLst>
        </pc:spChg>
        <pc:spChg chg="add">
          <ac:chgData name="duzzuduk@gmail.com" userId="dcd5be12bd796a7f" providerId="Windows Live" clId="Web-{58654533-EB36-4258-AC6D-7B2E752BC5C0}" dt="2024-03-18T16:15:56.973" v="35"/>
          <ac:spMkLst>
            <pc:docMk/>
            <pc:sldMk cId="154362698" sldId="271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58654533-EB36-4258-AC6D-7B2E752BC5C0}" dt="2024-03-18T16:18:20.227" v="43" actId="1076"/>
          <ac:picMkLst>
            <pc:docMk/>
            <pc:sldMk cId="154362698" sldId="271"/>
            <ac:picMk id="4" creationId="{178F859C-4379-F03A-F120-6A8C93FF900E}"/>
          </ac:picMkLst>
        </pc:picChg>
        <pc:inkChg chg="add del">
          <ac:chgData name="duzzuduk@gmail.com" userId="dcd5be12bd796a7f" providerId="Windows Live" clId="Web-{58654533-EB36-4258-AC6D-7B2E752BC5C0}" dt="2024-03-18T16:19:47.338" v="63"/>
          <ac:inkMkLst>
            <pc:docMk/>
            <pc:sldMk cId="154362698" sldId="271"/>
            <ac:inkMk id="5" creationId="{F2FE46D6-36DE-6672-8616-E94B41102D98}"/>
          </ac:inkMkLst>
        </pc:inkChg>
        <pc:inkChg chg="add del">
          <ac:chgData name="duzzuduk@gmail.com" userId="dcd5be12bd796a7f" providerId="Windows Live" clId="Web-{58654533-EB36-4258-AC6D-7B2E752BC5C0}" dt="2024-03-18T16:19:47.338" v="62"/>
          <ac:inkMkLst>
            <pc:docMk/>
            <pc:sldMk cId="154362698" sldId="271"/>
            <ac:inkMk id="6" creationId="{4481B1D1-4A1B-16ED-55D4-B12ECC345E2D}"/>
          </ac:inkMkLst>
        </pc:inkChg>
        <pc:inkChg chg="add del">
          <ac:chgData name="duzzuduk@gmail.com" userId="dcd5be12bd796a7f" providerId="Windows Live" clId="Web-{58654533-EB36-4258-AC6D-7B2E752BC5C0}" dt="2024-03-18T16:18:42.337" v="49"/>
          <ac:inkMkLst>
            <pc:docMk/>
            <pc:sldMk cId="154362698" sldId="271"/>
            <ac:inkMk id="7" creationId="{A14523CF-E783-D8AB-552B-587535807F42}"/>
          </ac:inkMkLst>
        </pc:inkChg>
        <pc:inkChg chg="add del">
          <ac:chgData name="duzzuduk@gmail.com" userId="dcd5be12bd796a7f" providerId="Windows Live" clId="Web-{58654533-EB36-4258-AC6D-7B2E752BC5C0}" dt="2024-03-18T16:18:41.321" v="48"/>
          <ac:inkMkLst>
            <pc:docMk/>
            <pc:sldMk cId="154362698" sldId="271"/>
            <ac:inkMk id="9" creationId="{06E06408-7CED-C2E0-1B44-3EC0BBA11F5A}"/>
          </ac:inkMkLst>
        </pc:inkChg>
        <pc:inkChg chg="add del">
          <ac:chgData name="duzzuduk@gmail.com" userId="dcd5be12bd796a7f" providerId="Windows Live" clId="Web-{58654533-EB36-4258-AC6D-7B2E752BC5C0}" dt="2024-03-18T16:19:36.260" v="61"/>
          <ac:inkMkLst>
            <pc:docMk/>
            <pc:sldMk cId="154362698" sldId="271"/>
            <ac:inkMk id="10" creationId="{B0F0322F-46F1-F8BF-E3FD-E3A7DA748B00}"/>
          </ac:inkMkLst>
        </pc:inkChg>
        <pc:inkChg chg="add del">
          <ac:chgData name="duzzuduk@gmail.com" userId="dcd5be12bd796a7f" providerId="Windows Live" clId="Web-{58654533-EB36-4258-AC6D-7B2E752BC5C0}" dt="2024-03-18T16:18:53.665" v="52"/>
          <ac:inkMkLst>
            <pc:docMk/>
            <pc:sldMk cId="154362698" sldId="271"/>
            <ac:inkMk id="12" creationId="{D122ECB9-C0BE-B7CE-95C9-3390F065E11F}"/>
          </ac:inkMkLst>
        </pc:inkChg>
        <pc:inkChg chg="add del">
          <ac:chgData name="duzzuduk@gmail.com" userId="dcd5be12bd796a7f" providerId="Windows Live" clId="Web-{58654533-EB36-4258-AC6D-7B2E752BC5C0}" dt="2024-03-18T16:19:23.057" v="58"/>
          <ac:inkMkLst>
            <pc:docMk/>
            <pc:sldMk cId="154362698" sldId="271"/>
            <ac:inkMk id="14" creationId="{DC03BB06-61AC-E056-B344-F30D7D0C6D6F}"/>
          </ac:inkMkLst>
        </pc:inkChg>
        <pc:inkChg chg="add del">
          <ac:chgData name="duzzuduk@gmail.com" userId="dcd5be12bd796a7f" providerId="Windows Live" clId="Web-{58654533-EB36-4258-AC6D-7B2E752BC5C0}" dt="2024-03-18T16:19:22.306" v="57"/>
          <ac:inkMkLst>
            <pc:docMk/>
            <pc:sldMk cId="154362698" sldId="271"/>
            <ac:inkMk id="16" creationId="{5BCF416E-F930-BBBA-58FC-E55F030211FB}"/>
          </ac:inkMkLst>
        </pc:inkChg>
        <pc:inkChg chg="add del">
          <ac:chgData name="duzzuduk@gmail.com" userId="dcd5be12bd796a7f" providerId="Windows Live" clId="Web-{58654533-EB36-4258-AC6D-7B2E752BC5C0}" dt="2024-03-18T16:19:09.697" v="56"/>
          <ac:inkMkLst>
            <pc:docMk/>
            <pc:sldMk cId="154362698" sldId="271"/>
            <ac:inkMk id="18" creationId="{1BE76C29-BB3A-1E16-B195-9AFBB365323C}"/>
          </ac:inkMkLst>
        </pc:inkChg>
        <pc:inkChg chg="add del">
          <ac:chgData name="duzzuduk@gmail.com" userId="dcd5be12bd796a7f" providerId="Windows Live" clId="Web-{58654533-EB36-4258-AC6D-7B2E752BC5C0}" dt="2024-03-18T16:19:36.244" v="60"/>
          <ac:inkMkLst>
            <pc:docMk/>
            <pc:sldMk cId="154362698" sldId="271"/>
            <ac:inkMk id="19" creationId="{4C0CD23A-FCB2-A4DB-263E-F1A1FB81460A}"/>
          </ac:inkMkLst>
        </pc:inkChg>
      </pc:sldChg>
      <pc:sldChg chg="new del">
        <pc:chgData name="duzzuduk@gmail.com" userId="dcd5be12bd796a7f" providerId="Windows Live" clId="Web-{58654533-EB36-4258-AC6D-7B2E752BC5C0}" dt="2024-03-18T16:24:17.549" v="66"/>
        <pc:sldMkLst>
          <pc:docMk/>
          <pc:sldMk cId="1142213900" sldId="271"/>
        </pc:sldMkLst>
      </pc:sldChg>
      <pc:sldChg chg="new">
        <pc:chgData name="duzzuduk@gmail.com" userId="dcd5be12bd796a7f" providerId="Windows Live" clId="Web-{58654533-EB36-4258-AC6D-7B2E752BC5C0}" dt="2024-03-18T16:24:21.190" v="67"/>
        <pc:sldMkLst>
          <pc:docMk/>
          <pc:sldMk cId="3918053807" sldId="271"/>
        </pc:sldMkLst>
      </pc:sldChg>
      <pc:sldChg chg="addSp delSp modSp del">
        <pc:chgData name="duzzuduk@gmail.com" userId="dcd5be12bd796a7f" providerId="Windows Live" clId="Web-{58654533-EB36-4258-AC6D-7B2E752BC5C0}" dt="2024-03-18T16:15:17.331" v="30"/>
        <pc:sldMkLst>
          <pc:docMk/>
          <pc:sldMk cId="2075979587" sldId="272"/>
        </pc:sldMkLst>
        <pc:spChg chg="add mod">
          <ac:chgData name="duzzuduk@gmail.com" userId="dcd5be12bd796a7f" providerId="Windows Live" clId="Web-{58654533-EB36-4258-AC6D-7B2E752BC5C0}" dt="2024-03-18T16:14:39.018" v="22"/>
          <ac:spMkLst>
            <pc:docMk/>
            <pc:sldMk cId="2075979587" sldId="272"/>
            <ac:spMk id="3" creationId="{8F52B318-0DE3-3DA6-2E9D-BC9797AC8339}"/>
          </ac:spMkLst>
        </pc:spChg>
        <pc:picChg chg="del mod">
          <ac:chgData name="duzzuduk@gmail.com" userId="dcd5be12bd796a7f" providerId="Windows Live" clId="Web-{58654533-EB36-4258-AC6D-7B2E752BC5C0}" dt="2024-03-18T16:14:39.018" v="22"/>
          <ac:picMkLst>
            <pc:docMk/>
            <pc:sldMk cId="2075979587" sldId="272"/>
            <ac:picMk id="8" creationId="{5606E8C0-8FBB-7FCF-FC78-82BF084BBB45}"/>
          </ac:picMkLst>
        </pc:picChg>
      </pc:sldChg>
    </pc:docChg>
  </pc:docChgLst>
  <pc:docChgLst>
    <pc:chgData name="duzzuduk@gmail.com" userId="dcd5be12bd796a7f" providerId="Windows Live" clId="Web-{E939ECDA-7D31-4316-8B92-9DE4965B5164}"/>
    <pc:docChg chg="addSld modSld sldOrd">
      <pc:chgData name="duzzuduk@gmail.com" userId="dcd5be12bd796a7f" providerId="Windows Live" clId="Web-{E939ECDA-7D31-4316-8B92-9DE4965B5164}" dt="2024-03-17T08:45:28.134" v="47" actId="20577"/>
      <pc:docMkLst>
        <pc:docMk/>
      </pc:docMkLst>
      <pc:sldChg chg="ord">
        <pc:chgData name="duzzuduk@gmail.com" userId="dcd5be12bd796a7f" providerId="Windows Live" clId="Web-{E939ECDA-7D31-4316-8B92-9DE4965B5164}" dt="2024-03-17T08:40:12.751" v="2"/>
        <pc:sldMkLst>
          <pc:docMk/>
          <pc:sldMk cId="487433712" sldId="264"/>
        </pc:sldMkLst>
      </pc:sldChg>
      <pc:sldChg chg="ord">
        <pc:chgData name="duzzuduk@gmail.com" userId="dcd5be12bd796a7f" providerId="Windows Live" clId="Web-{E939ECDA-7D31-4316-8B92-9DE4965B5164}" dt="2024-03-17T08:40:05.189" v="1"/>
        <pc:sldMkLst>
          <pc:docMk/>
          <pc:sldMk cId="3862255047" sldId="269"/>
        </pc:sldMkLst>
      </pc:sldChg>
      <pc:sldChg chg="modSp new">
        <pc:chgData name="duzzuduk@gmail.com" userId="dcd5be12bd796a7f" providerId="Windows Live" clId="Web-{E939ECDA-7D31-4316-8B92-9DE4965B5164}" dt="2024-03-17T08:45:28.134" v="47" actId="20577"/>
        <pc:sldMkLst>
          <pc:docMk/>
          <pc:sldMk cId="46050197" sldId="270"/>
        </pc:sldMkLst>
        <pc:spChg chg="mod">
          <ac:chgData name="duzzuduk@gmail.com" userId="dcd5be12bd796a7f" providerId="Windows Live" clId="Web-{E939ECDA-7D31-4316-8B92-9DE4965B5164}" dt="2024-03-17T08:42:30.614" v="35" actId="20577"/>
          <ac:spMkLst>
            <pc:docMk/>
            <pc:sldMk cId="46050197" sldId="270"/>
            <ac:spMk id="2" creationId="{7138B326-F2F3-44F4-582C-AF4F088C8447}"/>
          </ac:spMkLst>
        </pc:spChg>
        <pc:spChg chg="mod">
          <ac:chgData name="duzzuduk@gmail.com" userId="dcd5be12bd796a7f" providerId="Windows Live" clId="Web-{E939ECDA-7D31-4316-8B92-9DE4965B5164}" dt="2024-03-17T08:45:28.134" v="47" actId="20577"/>
          <ac:spMkLst>
            <pc:docMk/>
            <pc:sldMk cId="46050197" sldId="270"/>
            <ac:spMk id="3" creationId="{9497A87A-BB86-7101-AA68-10C9C2B28BBA}"/>
          </ac:spMkLst>
        </pc:spChg>
      </pc:sldChg>
      <pc:sldChg chg="new">
        <pc:chgData name="duzzuduk@gmail.com" userId="dcd5be12bd796a7f" providerId="Windows Live" clId="Web-{E939ECDA-7D31-4316-8B92-9DE4965B5164}" dt="2024-03-17T08:40:36.127" v="4"/>
        <pc:sldMkLst>
          <pc:docMk/>
          <pc:sldMk cId="1590808373" sldId="271"/>
        </pc:sldMkLst>
      </pc:sldChg>
    </pc:docChg>
  </pc:docChgLst>
  <pc:docChgLst>
    <pc:chgData name="duzzuduk@gmail.com" userId="dcd5be12bd796a7f" providerId="Windows Live" clId="Web-{A84D1E83-35DD-4F0C-9A65-03F8D72E517F}"/>
    <pc:docChg chg="addSld modSld">
      <pc:chgData name="duzzuduk@gmail.com" userId="dcd5be12bd796a7f" providerId="Windows Live" clId="Web-{A84D1E83-35DD-4F0C-9A65-03F8D72E517F}" dt="2024-03-17T09:15:33.043" v="21" actId="14100"/>
      <pc:docMkLst>
        <pc:docMk/>
      </pc:docMkLst>
      <pc:sldChg chg="addSp delSp modSp new mod setBg">
        <pc:chgData name="duzzuduk@gmail.com" userId="dcd5be12bd796a7f" providerId="Windows Live" clId="Web-{A84D1E83-35DD-4F0C-9A65-03F8D72E517F}" dt="2024-03-17T09:15:33.043" v="21" actId="14100"/>
        <pc:sldMkLst>
          <pc:docMk/>
          <pc:sldMk cId="2075979587" sldId="272"/>
        </pc:sldMkLst>
        <pc:spChg chg="del">
          <ac:chgData name="duzzuduk@gmail.com" userId="dcd5be12bd796a7f" providerId="Windows Live" clId="Web-{A84D1E83-35DD-4F0C-9A65-03F8D72E517F}" dt="2024-03-17T09:11:55.623" v="8"/>
          <ac:spMkLst>
            <pc:docMk/>
            <pc:sldMk cId="2075979587" sldId="272"/>
            <ac:spMk id="2" creationId="{CB7E41AB-686C-55FA-8DE6-FB33190C0A30}"/>
          </ac:spMkLst>
        </pc:spChg>
        <pc:spChg chg="del">
          <ac:chgData name="duzzuduk@gmail.com" userId="dcd5be12bd796a7f" providerId="Windows Live" clId="Web-{A84D1E83-35DD-4F0C-9A65-03F8D72E517F}" dt="2024-03-17T09:11:55.623" v="8"/>
          <ac:spMkLst>
            <pc:docMk/>
            <pc:sldMk cId="2075979587" sldId="272"/>
            <ac:spMk id="3" creationId="{8E9F2A9F-3DA3-8A92-D113-470BA4EDC043}"/>
          </ac:spMkLst>
        </pc:spChg>
        <pc:spChg chg="add del mod">
          <ac:chgData name="duzzuduk@gmail.com" userId="dcd5be12bd796a7f" providerId="Windows Live" clId="Web-{A84D1E83-35DD-4F0C-9A65-03F8D72E517F}" dt="2024-03-17T09:14:03.603" v="10"/>
          <ac:spMkLst>
            <pc:docMk/>
            <pc:sldMk cId="2075979587" sldId="272"/>
            <ac:spMk id="7" creationId="{6935473E-A357-CA3D-0444-1EE17E9B4F58}"/>
          </ac:spMkLst>
        </pc:spChg>
        <pc:spChg chg="add del">
          <ac:chgData name="duzzuduk@gmail.com" userId="dcd5be12bd796a7f" providerId="Windows Live" clId="Web-{A84D1E83-35DD-4F0C-9A65-03F8D72E517F}" dt="2024-03-17T09:14:35.557" v="16"/>
          <ac:spMkLst>
            <pc:docMk/>
            <pc:sldMk cId="2075979587" sldId="272"/>
            <ac:spMk id="10" creationId="{42A4FC2C-047E-45A5-965D-8E1E3BF09BC6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4" creationId="{3BA22962-8223-F935-F785-D7EC45AFD4FB}"/>
          </ac:spMkLst>
        </pc:spChg>
        <pc:spChg chg="add del">
          <ac:chgData name="duzzuduk@gmail.com" userId="dcd5be12bd796a7f" providerId="Windows Live" clId="Web-{A84D1E83-35DD-4F0C-9A65-03F8D72E517F}" dt="2024-03-17T09:14:35.542" v="15"/>
          <ac:spMkLst>
            <pc:docMk/>
            <pc:sldMk cId="2075979587" sldId="272"/>
            <ac:spMk id="15" creationId="{42A4FC2C-047E-45A5-965D-8E1E3BF09BC6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7" creationId="{3AFE8227-C443-417B-BA91-520EB1EF4559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19" creationId="{907741FC-B544-4A6E-B831-6789D042333D}"/>
          </ac:spMkLst>
        </pc:spChg>
        <pc:spChg chg="add del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1" creationId="{3F0BE7ED-7814-4273-B18A-F26CC0380380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6" creationId="{22F15A2D-2324-487D-A02A-BF46C5C580EB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28" creationId="{17A7F34E-D418-47E2-9F86-2C45BBC31210}"/>
          </ac:spMkLst>
        </pc:spChg>
        <pc:spChg chg="add">
          <ac:chgData name="duzzuduk@gmail.com" userId="dcd5be12bd796a7f" providerId="Windows Live" clId="Web-{A84D1E83-35DD-4F0C-9A65-03F8D72E517F}" dt="2024-03-17T09:15:10.965" v="17"/>
          <ac:spMkLst>
            <pc:docMk/>
            <pc:sldMk cId="2075979587" sldId="272"/>
            <ac:spMk id="30" creationId="{2AEAFA59-923A-4F54-8B49-44C970BCC323}"/>
          </ac:spMkLst>
        </pc:spChg>
        <pc:picChg chg="add del mod">
          <ac:chgData name="duzzuduk@gmail.com" userId="dcd5be12bd796a7f" providerId="Windows Live" clId="Web-{A84D1E83-35DD-4F0C-9A65-03F8D72E517F}" dt="2024-03-17T09:12:27.829" v="9"/>
          <ac:picMkLst>
            <pc:docMk/>
            <pc:sldMk cId="2075979587" sldId="272"/>
            <ac:picMk id="5" creationId="{6AC4827B-AC2A-34B5-F17F-DCE60F3951D3}"/>
          </ac:picMkLst>
        </pc:picChg>
        <pc:picChg chg="add mod ord">
          <ac:chgData name="duzzuduk@gmail.com" userId="dcd5be12bd796a7f" providerId="Windows Live" clId="Web-{A84D1E83-35DD-4F0C-9A65-03F8D72E517F}" dt="2024-03-17T09:15:33.043" v="21" actId="14100"/>
          <ac:picMkLst>
            <pc:docMk/>
            <pc:sldMk cId="2075979587" sldId="272"/>
            <ac:picMk id="8" creationId="{5606E8C0-8FBB-7FCF-FC78-82BF084BBB45}"/>
          </ac:picMkLst>
        </pc:picChg>
      </pc:sldChg>
    </pc:docChg>
  </pc:docChgLst>
  <pc:docChgLst>
    <pc:chgData name="duzzuduk@gmail.com" userId="dcd5be12bd796a7f" providerId="Windows Live" clId="Web-{226223F6-FC16-4D2C-98B0-586F142AEDB9}"/>
    <pc:docChg chg="modSld sldOrd">
      <pc:chgData name="duzzuduk@gmail.com" userId="dcd5be12bd796a7f" providerId="Windows Live" clId="Web-{226223F6-FC16-4D2C-98B0-586F142AEDB9}" dt="2024-03-10T17:27:56.630" v="50" actId="20577"/>
      <pc:docMkLst>
        <pc:docMk/>
      </pc:docMkLst>
      <pc:sldChg chg="modSp">
        <pc:chgData name="duzzuduk@gmail.com" userId="dcd5be12bd796a7f" providerId="Windows Live" clId="Web-{226223F6-FC16-4D2C-98B0-586F142AEDB9}" dt="2024-03-10T15:58:01.551" v="41" actId="20577"/>
        <pc:sldMkLst>
          <pc:docMk/>
          <pc:sldMk cId="1351651579" sldId="256"/>
        </pc:sldMkLst>
        <pc:spChg chg="mod">
          <ac:chgData name="duzzuduk@gmail.com" userId="dcd5be12bd796a7f" providerId="Windows Live" clId="Web-{226223F6-FC16-4D2C-98B0-586F142AEDB9}" dt="2024-03-10T15:58:01.551" v="41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ord">
        <pc:chgData name="duzzuduk@gmail.com" userId="dcd5be12bd796a7f" providerId="Windows Live" clId="Web-{226223F6-FC16-4D2C-98B0-586F142AEDB9}" dt="2024-03-10T15:58:12.879" v="42"/>
        <pc:sldMkLst>
          <pc:docMk/>
          <pc:sldMk cId="688470446" sldId="262"/>
        </pc:sldMkLst>
      </pc:sldChg>
      <pc:sldChg chg="addSp delSp modSp mod ord setBg">
        <pc:chgData name="duzzuduk@gmail.com" userId="dcd5be12bd796a7f" providerId="Windows Live" clId="Web-{226223F6-FC16-4D2C-98B0-586F142AEDB9}" dt="2024-03-10T17:27:56.630" v="50" actId="20577"/>
        <pc:sldMkLst>
          <pc:docMk/>
          <pc:sldMk cId="1057363504" sldId="263"/>
        </pc:sldMkLst>
        <pc:spChg chg="mo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2" creationId="{37F2D7AF-E7D2-3F74-E77F-EA80DB928DA7}"/>
          </ac:spMkLst>
        </pc:spChg>
        <pc:spChg chg="del">
          <ac:chgData name="duzzuduk@gmail.com" userId="dcd5be12bd796a7f" providerId="Windows Live" clId="Web-{226223F6-FC16-4D2C-98B0-586F142AEDB9}" dt="2024-03-10T17:26:59.003" v="45"/>
          <ac:spMkLst>
            <pc:docMk/>
            <pc:sldMk cId="1057363504" sldId="263"/>
            <ac:spMk id="3" creationId="{A048C2B4-313D-6CA3-31CC-366563E3FB6D}"/>
          </ac:spMkLst>
        </pc:spChg>
        <pc:spChg chg="add mod">
          <ac:chgData name="duzzuduk@gmail.com" userId="dcd5be12bd796a7f" providerId="Windows Live" clId="Web-{226223F6-FC16-4D2C-98B0-586F142AEDB9}" dt="2024-03-10T17:27:56.630" v="50" actId="20577"/>
          <ac:spMkLst>
            <pc:docMk/>
            <pc:sldMk cId="1057363504" sldId="263"/>
            <ac:spMk id="8" creationId="{FE31DDA3-166B-3937-A62F-CDD2705CB2A9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1" creationId="{117AB3D3-3C9C-4DED-809A-78734805B895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3" creationId="{3A9A4357-BD1D-4622-A4FE-766E6AB8DE84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5" creationId="{E659831F-0D9A-4C63-9EBB-8435B85A440F}"/>
          </ac:spMkLst>
        </pc:spChg>
        <pc:spChg chg="add">
          <ac:chgData name="duzzuduk@gmail.com" userId="dcd5be12bd796a7f" providerId="Windows Live" clId="Web-{226223F6-FC16-4D2C-98B0-586F142AEDB9}" dt="2024-03-10T17:27:44.036" v="49"/>
          <ac:spMkLst>
            <pc:docMk/>
            <pc:sldMk cId="1057363504" sldId="263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226223F6-FC16-4D2C-98B0-586F142AEDB9}" dt="2024-03-10T17:27:44.036" v="49"/>
          <ac:picMkLst>
            <pc:docMk/>
            <pc:sldMk cId="1057363504" sldId="263"/>
            <ac:picMk id="4" creationId="{2B1C3FE9-91D7-DC54-7360-D455A6CABCD3}"/>
          </ac:picMkLst>
        </pc:picChg>
      </pc:sldChg>
      <pc:sldChg chg="ord">
        <pc:chgData name="duzzuduk@gmail.com" userId="dcd5be12bd796a7f" providerId="Windows Live" clId="Web-{226223F6-FC16-4D2C-98B0-586F142AEDB9}" dt="2024-03-10T17:26:40.174" v="44"/>
        <pc:sldMkLst>
          <pc:docMk/>
          <pc:sldMk cId="487433712" sldId="264"/>
        </pc:sldMkLst>
      </pc:sldChg>
    </pc:docChg>
  </pc:docChgLst>
  <pc:docChgLst>
    <pc:chgData name="duzzuduk@gmail.com" userId="dcd5be12bd796a7f" providerId="Windows Live" clId="Web-{97DD67CE-20A4-4E7A-9D92-AF03C7804205}"/>
    <pc:docChg chg="modSld sldOrd">
      <pc:chgData name="duzzuduk@gmail.com" userId="dcd5be12bd796a7f" providerId="Windows Live" clId="Web-{97DD67CE-20A4-4E7A-9D92-AF03C7804205}" dt="2024-03-18T16:38:15.168" v="212" actId="20577"/>
      <pc:docMkLst>
        <pc:docMk/>
      </pc:docMkLst>
      <pc:sldChg chg="modSp ord">
        <pc:chgData name="duzzuduk@gmail.com" userId="dcd5be12bd796a7f" providerId="Windows Live" clId="Web-{97DD67CE-20A4-4E7A-9D92-AF03C7804205}" dt="2024-03-18T16:38:15.168" v="212" actId="20577"/>
        <pc:sldMkLst>
          <pc:docMk/>
          <pc:sldMk cId="2746997715" sldId="260"/>
        </pc:sldMkLst>
        <pc:spChg chg="mod">
          <ac:chgData name="duzzuduk@gmail.com" userId="dcd5be12bd796a7f" providerId="Windows Live" clId="Web-{97DD67CE-20A4-4E7A-9D92-AF03C7804205}" dt="2024-03-18T16:38:15.168" v="212" actId="20577"/>
          <ac:spMkLst>
            <pc:docMk/>
            <pc:sldMk cId="2746997715" sldId="260"/>
            <ac:spMk id="2" creationId="{34B02F42-B0ED-D03D-6280-0C1C58575A18}"/>
          </ac:spMkLst>
        </pc:spChg>
      </pc:sldChg>
      <pc:sldChg chg="modSp">
        <pc:chgData name="duzzuduk@gmail.com" userId="dcd5be12bd796a7f" providerId="Windows Live" clId="Web-{97DD67CE-20A4-4E7A-9D92-AF03C7804205}" dt="2024-03-18T16:37:53.588" v="203" actId="20577"/>
        <pc:sldMkLst>
          <pc:docMk/>
          <pc:sldMk cId="136173595" sldId="268"/>
        </pc:sldMkLst>
        <pc:spChg chg="mod">
          <ac:chgData name="duzzuduk@gmail.com" userId="dcd5be12bd796a7f" providerId="Windows Live" clId="Web-{97DD67CE-20A4-4E7A-9D92-AF03C7804205}" dt="2024-03-18T16:37:53.588" v="203" actId="20577"/>
          <ac:spMkLst>
            <pc:docMk/>
            <pc:sldMk cId="136173595" sldId="268"/>
            <ac:spMk id="2" creationId="{5ADE6B90-AC61-0A7D-DADD-535C32FE686A}"/>
          </ac:spMkLst>
        </pc:spChg>
        <pc:picChg chg="mod">
          <ac:chgData name="duzzuduk@gmail.com" userId="dcd5be12bd796a7f" providerId="Windows Live" clId="Web-{97DD67CE-20A4-4E7A-9D92-AF03C7804205}" dt="2024-03-18T16:36:57.100" v="187" actId="14100"/>
          <ac:picMkLst>
            <pc:docMk/>
            <pc:sldMk cId="136173595" sldId="268"/>
            <ac:picMk id="4" creationId="{747B9690-A6FE-F8C8-1718-BD4E80937309}"/>
          </ac:picMkLst>
        </pc:picChg>
        <pc:picChg chg="mod">
          <ac:chgData name="duzzuduk@gmail.com" userId="dcd5be12bd796a7f" providerId="Windows Live" clId="Web-{97DD67CE-20A4-4E7A-9D92-AF03C7804205}" dt="2024-03-18T16:36:50.897" v="186" actId="14100"/>
          <ac:picMkLst>
            <pc:docMk/>
            <pc:sldMk cId="136173595" sldId="268"/>
            <ac:picMk id="5" creationId="{D15E956E-9FFA-E0B6-0ED8-BF87AC830C39}"/>
          </ac:picMkLst>
        </pc:picChg>
        <pc:picChg chg="mod">
          <ac:chgData name="duzzuduk@gmail.com" userId="dcd5be12bd796a7f" providerId="Windows Live" clId="Web-{97DD67CE-20A4-4E7A-9D92-AF03C7804205}" dt="2024-03-18T16:37:04.726" v="188" actId="14100"/>
          <ac:picMkLst>
            <pc:docMk/>
            <pc:sldMk cId="136173595" sldId="268"/>
            <ac:picMk id="6" creationId="{9644A751-E584-FD76-0B96-55DFB4FF1BD8}"/>
          </ac:picMkLst>
        </pc:picChg>
      </pc:sldChg>
      <pc:sldChg chg="modSp">
        <pc:chgData name="duzzuduk@gmail.com" userId="dcd5be12bd796a7f" providerId="Windows Live" clId="Web-{97DD67CE-20A4-4E7A-9D92-AF03C7804205}" dt="2024-03-18T16:37:41.916" v="201" actId="1076"/>
        <pc:sldMkLst>
          <pc:docMk/>
          <pc:sldMk cId="46050197" sldId="270"/>
        </pc:sldMkLst>
        <pc:spChg chg="mod">
          <ac:chgData name="duzzuduk@gmail.com" userId="dcd5be12bd796a7f" providerId="Windows Live" clId="Web-{97DD67CE-20A4-4E7A-9D92-AF03C7804205}" dt="2024-03-18T16:37:41.916" v="201" actId="1076"/>
          <ac:spMkLst>
            <pc:docMk/>
            <pc:sldMk cId="46050197" sldId="270"/>
            <ac:spMk id="3" creationId="{9497A87A-BB86-7101-AA68-10C9C2B28BBA}"/>
          </ac:spMkLst>
        </pc:spChg>
      </pc:sldChg>
      <pc:sldChg chg="addSp delSp modSp mod setBg">
        <pc:chgData name="duzzuduk@gmail.com" userId="dcd5be12bd796a7f" providerId="Windows Live" clId="Web-{97DD67CE-20A4-4E7A-9D92-AF03C7804205}" dt="2024-03-18T16:36:28.661" v="182" actId="20577"/>
        <pc:sldMkLst>
          <pc:docMk/>
          <pc:sldMk cId="3918053807" sldId="271"/>
        </pc:sldMkLst>
        <pc:spChg chg="mo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2" creationId="{F002C715-64FF-1F74-66E1-93C3D56B736C}"/>
          </ac:spMkLst>
        </pc:spChg>
        <pc:spChg chg="del">
          <ac:chgData name="duzzuduk@gmail.com" userId="dcd5be12bd796a7f" providerId="Windows Live" clId="Web-{97DD67CE-20A4-4E7A-9D92-AF03C7804205}" dt="2024-03-18T16:24:49.585" v="1"/>
          <ac:spMkLst>
            <pc:docMk/>
            <pc:sldMk cId="3918053807" sldId="271"/>
            <ac:spMk id="3" creationId="{E80E0418-829F-A22F-E3F0-54F8A3D9872E}"/>
          </ac:spMkLst>
        </pc:spChg>
        <pc:spChg chg="add mod">
          <ac:chgData name="duzzuduk@gmail.com" userId="dcd5be12bd796a7f" providerId="Windows Live" clId="Web-{97DD67CE-20A4-4E7A-9D92-AF03C7804205}" dt="2024-03-18T16:36:28.661" v="182" actId="20577"/>
          <ac:spMkLst>
            <pc:docMk/>
            <pc:sldMk cId="3918053807" sldId="271"/>
            <ac:spMk id="8" creationId="{C80F714D-8AA7-47CA-6B82-2EB9BCC5C72C}"/>
          </ac:spMkLst>
        </pc:spChg>
        <pc:spChg chg="ad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11" creationId="{117AB3D3-3C9C-4DED-809A-78734805B895}"/>
          </ac:spMkLst>
        </pc:spChg>
        <pc:spChg chg="ad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13" creationId="{3A9A4357-BD1D-4622-A4FE-766E6AB8DE84}"/>
          </ac:spMkLst>
        </pc:spChg>
        <pc:spChg chg="ad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15" creationId="{E659831F-0D9A-4C63-9EBB-8435B85A440F}"/>
          </ac:spMkLst>
        </pc:spChg>
        <pc:spChg chg="add">
          <ac:chgData name="duzzuduk@gmail.com" userId="dcd5be12bd796a7f" providerId="Windows Live" clId="Web-{97DD67CE-20A4-4E7A-9D92-AF03C7804205}" dt="2024-03-18T16:25:42.511" v="3"/>
          <ac:spMkLst>
            <pc:docMk/>
            <pc:sldMk cId="3918053807" sldId="271"/>
            <ac:spMk id="17" creationId="{E6995CE5-F890-4ABA-82A2-26507CE8D2A3}"/>
          </ac:spMkLst>
        </pc:spChg>
        <pc:picChg chg="add mod ord">
          <ac:chgData name="duzzuduk@gmail.com" userId="dcd5be12bd796a7f" providerId="Windows Live" clId="Web-{97DD67CE-20A4-4E7A-9D92-AF03C7804205}" dt="2024-03-18T16:25:42.511" v="3"/>
          <ac:picMkLst>
            <pc:docMk/>
            <pc:sldMk cId="3918053807" sldId="271"/>
            <ac:picMk id="4" creationId="{AB09E6FF-9110-7244-7B82-4D1DDE36BB8B}"/>
          </ac:picMkLst>
        </pc:picChg>
      </pc:sldChg>
    </pc:docChg>
  </pc:docChgLst>
  <pc:docChgLst>
    <pc:chgData name="duzzuduk@gmail.com" userId="dcd5be12bd796a7f" providerId="Windows Live" clId="Web-{6AF1DF7C-F96F-4442-9BC3-060AA0E6EAD1}"/>
    <pc:docChg chg="delSld modSld">
      <pc:chgData name="duzzuduk@gmail.com" userId="dcd5be12bd796a7f" providerId="Windows Live" clId="Web-{6AF1DF7C-F96F-4442-9BC3-060AA0E6EAD1}" dt="2024-03-17T17:44:08.929" v="118"/>
      <pc:docMkLst>
        <pc:docMk/>
      </pc:docMkLst>
      <pc:sldChg chg="addSp modSp mod setBg">
        <pc:chgData name="duzzuduk@gmail.com" userId="dcd5be12bd796a7f" providerId="Windows Live" clId="Web-{6AF1DF7C-F96F-4442-9BC3-060AA0E6EAD1}" dt="2024-03-17T17:44:08.929" v="118"/>
        <pc:sldMkLst>
          <pc:docMk/>
          <pc:sldMk cId="46050197" sldId="270"/>
        </pc:sldMkLst>
        <pc:spChg chg="mo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2" creationId="{7138B326-F2F3-44F4-582C-AF4F088C8447}"/>
          </ac:spMkLst>
        </pc:spChg>
        <pc:spChg chg="mo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3" creationId="{9497A87A-BB86-7101-AA68-10C9C2B28BBA}"/>
          </ac:spMkLst>
        </pc:spChg>
        <pc:spChg chg="ad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8" creationId="{DBF61EA3-B236-439E-9C0B-340980D56BEE}"/>
          </ac:spMkLst>
        </pc:spChg>
        <pc:spChg chg="add">
          <ac:chgData name="duzzuduk@gmail.com" userId="dcd5be12bd796a7f" providerId="Windows Live" clId="Web-{6AF1DF7C-F96F-4442-9BC3-060AA0E6EAD1}" dt="2024-03-17T17:44:08.929" v="118"/>
          <ac:spMkLst>
            <pc:docMk/>
            <pc:sldMk cId="46050197" sldId="270"/>
            <ac:spMk id="14" creationId="{E659831F-0D9A-4C63-9EBB-8435B85A440F}"/>
          </ac:spMkLst>
        </pc:spChg>
        <pc:grpChg chg="add">
          <ac:chgData name="duzzuduk@gmail.com" userId="dcd5be12bd796a7f" providerId="Windows Live" clId="Web-{6AF1DF7C-F96F-4442-9BC3-060AA0E6EAD1}" dt="2024-03-17T17:44:08.929" v="118"/>
          <ac:grpSpMkLst>
            <pc:docMk/>
            <pc:sldMk cId="46050197" sldId="270"/>
            <ac:grpSpMk id="10" creationId="{28FAF094-D087-493F-8DF9-A486C2D6BBAA}"/>
          </ac:grpSpMkLst>
        </pc:grpChg>
      </pc:sldChg>
      <pc:sldChg chg="del">
        <pc:chgData name="duzzuduk@gmail.com" userId="dcd5be12bd796a7f" providerId="Windows Live" clId="Web-{6AF1DF7C-F96F-4442-9BC3-060AA0E6EAD1}" dt="2024-03-17T17:39:47.643" v="0"/>
        <pc:sldMkLst>
          <pc:docMk/>
          <pc:sldMk cId="1590808373" sldId="271"/>
        </pc:sldMkLst>
      </pc:sldChg>
    </pc:docChg>
  </pc:docChgLst>
  <pc:docChgLst>
    <pc:chgData name="Гость" userId="dcd5be12bd796a7f" providerId="Windows Live" clId="Web-{DD62FF61-3027-480D-86C5-B839AC6C4149}"/>
    <pc:docChg chg="addSld modSld">
      <pc:chgData name="Гость" userId="dcd5be12bd796a7f" providerId="Windows Live" clId="Web-{DD62FF61-3027-480D-86C5-B839AC6C4149}" dt="2024-02-23T17:07:02.153" v="89" actId="20577"/>
      <pc:docMkLst>
        <pc:docMk/>
      </pc:docMkLst>
      <pc:sldChg chg="modSp">
        <pc:chgData name="Гость" userId="dcd5be12bd796a7f" providerId="Windows Live" clId="Web-{DD62FF61-3027-480D-86C5-B839AC6C4149}" dt="2024-02-23T17:00:59.019" v="4" actId="20577"/>
        <pc:sldMkLst>
          <pc:docMk/>
          <pc:sldMk cId="2540147096" sldId="259"/>
        </pc:sldMkLst>
        <pc:spChg chg="mod">
          <ac:chgData name="Гость" userId="dcd5be12bd796a7f" providerId="Windows Live" clId="Web-{DD62FF61-3027-480D-86C5-B839AC6C4149}" dt="2024-02-23T17:00:59.019" v="4" actId="20577"/>
          <ac:spMkLst>
            <pc:docMk/>
            <pc:sldMk cId="2540147096" sldId="259"/>
            <ac:spMk id="2" creationId="{4DD82EE5-7DE4-8042-4697-7ADABA50305C}"/>
          </ac:spMkLst>
        </pc:spChg>
      </pc:sldChg>
      <pc:sldChg chg="modSp new">
        <pc:chgData name="Гость" userId="dcd5be12bd796a7f" providerId="Windows Live" clId="Web-{DD62FF61-3027-480D-86C5-B839AC6C4149}" dt="2024-02-23T17:01:04.128" v="6" actId="20577"/>
        <pc:sldMkLst>
          <pc:docMk/>
          <pc:sldMk cId="2746997715" sldId="260"/>
        </pc:sldMkLst>
        <pc:spChg chg="mod">
          <ac:chgData name="Гость" userId="dcd5be12bd796a7f" providerId="Windows Live" clId="Web-{DD62FF61-3027-480D-86C5-B839AC6C4149}" dt="2024-02-23T17:01:04.128" v="6" actId="20577"/>
          <ac:spMkLst>
            <pc:docMk/>
            <pc:sldMk cId="2746997715" sldId="260"/>
            <ac:spMk id="2" creationId="{34B02F42-B0ED-D03D-6280-0C1C58575A18}"/>
          </ac:spMkLst>
        </pc:spChg>
      </pc:sldChg>
      <pc:sldChg chg="modSp new">
        <pc:chgData name="Гость" userId="dcd5be12bd796a7f" providerId="Windows Live" clId="Web-{DD62FF61-3027-480D-86C5-B839AC6C4149}" dt="2024-02-23T17:01:12.723" v="8" actId="20577"/>
        <pc:sldMkLst>
          <pc:docMk/>
          <pc:sldMk cId="1543632355" sldId="261"/>
        </pc:sldMkLst>
        <pc:spChg chg="mod">
          <ac:chgData name="Гость" userId="dcd5be12bd796a7f" providerId="Windows Live" clId="Web-{DD62FF61-3027-480D-86C5-B839AC6C4149}" dt="2024-02-23T17:01:12.723" v="8" actId="20577"/>
          <ac:spMkLst>
            <pc:docMk/>
            <pc:sldMk cId="1543632355" sldId="261"/>
            <ac:spMk id="2" creationId="{1DC4629A-9E82-FD03-5F80-690187AD2913}"/>
          </ac:spMkLst>
        </pc:spChg>
      </pc:sldChg>
      <pc:sldChg chg="modSp new">
        <pc:chgData name="Гость" userId="dcd5be12bd796a7f" providerId="Windows Live" clId="Web-{DD62FF61-3027-480D-86C5-B839AC6C4149}" dt="2024-02-23T17:03:41.280" v="34" actId="20577"/>
        <pc:sldMkLst>
          <pc:docMk/>
          <pc:sldMk cId="688470446" sldId="262"/>
        </pc:sldMkLst>
        <pc:spChg chg="mod">
          <ac:chgData name="Гость" userId="dcd5be12bd796a7f" providerId="Windows Live" clId="Web-{DD62FF61-3027-480D-86C5-B839AC6C4149}" dt="2024-02-23T17:03:41.280" v="34" actId="20577"/>
          <ac:spMkLst>
            <pc:docMk/>
            <pc:sldMk cId="688470446" sldId="262"/>
            <ac:spMk id="2" creationId="{2E6A3136-1FF4-83A1-A725-EB028C9EC056}"/>
          </ac:spMkLst>
        </pc:spChg>
      </pc:sldChg>
      <pc:sldChg chg="modSp new">
        <pc:chgData name="Гость" userId="dcd5be12bd796a7f" providerId="Windows Live" clId="Web-{DD62FF61-3027-480D-86C5-B839AC6C4149}" dt="2024-02-23T17:04:03.547" v="37" actId="20577"/>
        <pc:sldMkLst>
          <pc:docMk/>
          <pc:sldMk cId="1057363504" sldId="263"/>
        </pc:sldMkLst>
        <pc:spChg chg="mod">
          <ac:chgData name="Гость" userId="dcd5be12bd796a7f" providerId="Windows Live" clId="Web-{DD62FF61-3027-480D-86C5-B839AC6C4149}" dt="2024-02-23T17:04:03.547" v="37" actId="20577"/>
          <ac:spMkLst>
            <pc:docMk/>
            <pc:sldMk cId="1057363504" sldId="263"/>
            <ac:spMk id="2" creationId="{37F2D7AF-E7D2-3F74-E77F-EA80DB928DA7}"/>
          </ac:spMkLst>
        </pc:spChg>
      </pc:sldChg>
      <pc:sldChg chg="modSp new">
        <pc:chgData name="Гость" userId="dcd5be12bd796a7f" providerId="Windows Live" clId="Web-{DD62FF61-3027-480D-86C5-B839AC6C4149}" dt="2024-02-23T17:04:20.626" v="42" actId="20577"/>
        <pc:sldMkLst>
          <pc:docMk/>
          <pc:sldMk cId="487433712" sldId="264"/>
        </pc:sldMkLst>
        <pc:spChg chg="mod">
          <ac:chgData name="Гость" userId="dcd5be12bd796a7f" providerId="Windows Live" clId="Web-{DD62FF61-3027-480D-86C5-B839AC6C4149}" dt="2024-02-23T17:04:20.626" v="42" actId="20577"/>
          <ac:spMkLst>
            <pc:docMk/>
            <pc:sldMk cId="487433712" sldId="264"/>
            <ac:spMk id="2" creationId="{4D193C82-1281-2B97-2C3A-FDB57F0EE1D9}"/>
          </ac:spMkLst>
        </pc:spChg>
      </pc:sldChg>
      <pc:sldChg chg="modSp new">
        <pc:chgData name="Гость" userId="dcd5be12bd796a7f" providerId="Windows Live" clId="Web-{DD62FF61-3027-480D-86C5-B839AC6C4149}" dt="2024-02-23T17:05:28.506" v="50" actId="20577"/>
        <pc:sldMkLst>
          <pc:docMk/>
          <pc:sldMk cId="2393137712" sldId="265"/>
        </pc:sldMkLst>
        <pc:spChg chg="mod">
          <ac:chgData name="Гость" userId="dcd5be12bd796a7f" providerId="Windows Live" clId="Web-{DD62FF61-3027-480D-86C5-B839AC6C4149}" dt="2024-02-23T17:05:28.506" v="50" actId="20577"/>
          <ac:spMkLst>
            <pc:docMk/>
            <pc:sldMk cId="2393137712" sldId="265"/>
            <ac:spMk id="2" creationId="{0CF4B823-E2DD-2B74-5734-975E31CFBF94}"/>
          </ac:spMkLst>
        </pc:spChg>
      </pc:sldChg>
      <pc:sldChg chg="modSp new">
        <pc:chgData name="Гость" userId="dcd5be12bd796a7f" providerId="Windows Live" clId="Web-{DD62FF61-3027-480D-86C5-B839AC6C4149}" dt="2024-02-23T17:07:02.153" v="89" actId="20577"/>
        <pc:sldMkLst>
          <pc:docMk/>
          <pc:sldMk cId="3829884917" sldId="266"/>
        </pc:sldMkLst>
        <pc:spChg chg="mod">
          <ac:chgData name="Гость" userId="dcd5be12bd796a7f" providerId="Windows Live" clId="Web-{DD62FF61-3027-480D-86C5-B839AC6C4149}" dt="2024-02-23T17:05:50.961" v="60" actId="20577"/>
          <ac:spMkLst>
            <pc:docMk/>
            <pc:sldMk cId="3829884917" sldId="266"/>
            <ac:spMk id="2" creationId="{14355D89-A241-5A64-694C-D6AD4A96CF62}"/>
          </ac:spMkLst>
        </pc:spChg>
        <pc:spChg chg="mod">
          <ac:chgData name="Гость" userId="dcd5be12bd796a7f" providerId="Windows Live" clId="Web-{DD62FF61-3027-480D-86C5-B839AC6C4149}" dt="2024-02-23T17:07:02.153" v="89" actId="20577"/>
          <ac:spMkLst>
            <pc:docMk/>
            <pc:sldMk cId="3829884917" sldId="266"/>
            <ac:spMk id="3" creationId="{BC597BE8-0756-693A-7F06-1787896AF812}"/>
          </ac:spMkLst>
        </pc:spChg>
      </pc:sldChg>
      <pc:sldChg chg="modSp new">
        <pc:chgData name="Гость" userId="dcd5be12bd796a7f" providerId="Windows Live" clId="Web-{DD62FF61-3027-480D-86C5-B839AC6C4149}" dt="2024-02-23T17:06:08.900" v="73" actId="20577"/>
        <pc:sldMkLst>
          <pc:docMk/>
          <pc:sldMk cId="944030120" sldId="267"/>
        </pc:sldMkLst>
        <pc:spChg chg="mod">
          <ac:chgData name="Гость" userId="dcd5be12bd796a7f" providerId="Windows Live" clId="Web-{DD62FF61-3027-480D-86C5-B839AC6C4149}" dt="2024-02-23T17:06:08.900" v="73" actId="20577"/>
          <ac:spMkLst>
            <pc:docMk/>
            <pc:sldMk cId="944030120" sldId="267"/>
            <ac:spMk id="2" creationId="{45DD8DD1-4D1F-B46D-F4E4-D74CCFB3BEA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CC8B4-2FA0-4578-9C2C-6B636B9BBB9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E806F7-1842-425C-86AE-72B03EAB79EB}">
      <dgm:prSet/>
      <dgm:spPr/>
      <dgm:t>
        <a:bodyPr/>
        <a:lstStyle/>
        <a:p>
          <a:r>
            <a:rPr lang="ru-RU" dirty="0"/>
            <a:t>Актуальность - на данный момент базы данных, это очень популярный, удобный и надежный способ в IT и не только хранения информации.</a:t>
          </a:r>
          <a:endParaRPr lang="en-US" dirty="0"/>
        </a:p>
      </dgm:t>
    </dgm:pt>
    <dgm:pt modelId="{6AC0C71B-7AB9-49E6-8FD3-57E65A203129}" type="parTrans" cxnId="{7C867A14-46C8-43A6-9C5E-551B81C591CB}">
      <dgm:prSet/>
      <dgm:spPr/>
      <dgm:t>
        <a:bodyPr/>
        <a:lstStyle/>
        <a:p>
          <a:endParaRPr lang="en-US"/>
        </a:p>
      </dgm:t>
    </dgm:pt>
    <dgm:pt modelId="{44E0A773-9517-4D6D-8EDC-73A14A3E3AF0}" type="sibTrans" cxnId="{7C867A14-46C8-43A6-9C5E-551B81C591CB}">
      <dgm:prSet/>
      <dgm:spPr/>
      <dgm:t>
        <a:bodyPr/>
        <a:lstStyle/>
        <a:p>
          <a:endParaRPr lang="en-US"/>
        </a:p>
      </dgm:t>
    </dgm:pt>
    <dgm:pt modelId="{89C68770-E024-4AEA-A532-9C4B73B3E794}">
      <dgm:prSet/>
      <dgm:spPr/>
      <dgm:t>
        <a:bodyPr/>
        <a:lstStyle/>
        <a:p>
          <a:r>
            <a:rPr lang="ru-RU" dirty="0"/>
            <a:t>Цель - Разработка базы данных для информационного портала общеобразовательной школы.</a:t>
          </a:r>
          <a:endParaRPr lang="en-US" dirty="0"/>
        </a:p>
      </dgm:t>
    </dgm:pt>
    <dgm:pt modelId="{CC70709C-768A-42AB-8ED0-BAC3DFB268B3}" type="parTrans" cxnId="{2AE4A086-6B62-4648-9EB5-1F96E15B7845}">
      <dgm:prSet/>
      <dgm:spPr/>
      <dgm:t>
        <a:bodyPr/>
        <a:lstStyle/>
        <a:p>
          <a:endParaRPr lang="en-US"/>
        </a:p>
      </dgm:t>
    </dgm:pt>
    <dgm:pt modelId="{209C597A-3EF9-4CF4-8932-C95F508284F8}" type="sibTrans" cxnId="{2AE4A086-6B62-4648-9EB5-1F96E15B7845}">
      <dgm:prSet/>
      <dgm:spPr/>
      <dgm:t>
        <a:bodyPr/>
        <a:lstStyle/>
        <a:p>
          <a:endParaRPr lang="en-US"/>
        </a:p>
      </dgm:t>
    </dgm:pt>
    <dgm:pt modelId="{5B4AFD27-9B30-46F1-AF10-ECAB43FD1647}">
      <dgm:prSet/>
      <dgm:spPr/>
      <dgm:t>
        <a:bodyPr/>
        <a:lstStyle/>
        <a:p>
          <a:pPr rtl="0"/>
          <a:r>
            <a:rPr lang="ru-RU" dirty="0"/>
            <a:t>Задачи</a:t>
          </a:r>
          <a:r>
            <a:rPr lang="ru-RU" dirty="0">
              <a:latin typeface="Calibri Light" panose="020F0302020204030204"/>
            </a:rPr>
            <a:t> - разработать сеть баз данных</a:t>
          </a:r>
          <a:endParaRPr lang="en-US" dirty="0"/>
        </a:p>
      </dgm:t>
    </dgm:pt>
    <dgm:pt modelId="{AD697172-6979-46DF-BE6A-75966CFF9D71}" type="parTrans" cxnId="{C00E9051-82B9-4A9A-A87B-15EA3A9C69E2}">
      <dgm:prSet/>
      <dgm:spPr/>
      <dgm:t>
        <a:bodyPr/>
        <a:lstStyle/>
        <a:p>
          <a:endParaRPr lang="en-US"/>
        </a:p>
      </dgm:t>
    </dgm:pt>
    <dgm:pt modelId="{D02720A9-E74E-4033-BFCA-C71A69109C9A}" type="sibTrans" cxnId="{C00E9051-82B9-4A9A-A87B-15EA3A9C69E2}">
      <dgm:prSet/>
      <dgm:spPr/>
      <dgm:t>
        <a:bodyPr/>
        <a:lstStyle/>
        <a:p>
          <a:endParaRPr lang="en-US"/>
        </a:p>
      </dgm:t>
    </dgm:pt>
    <dgm:pt modelId="{7AA3960A-4304-4F87-8C09-DFC9A99C0979}" type="pres">
      <dgm:prSet presAssocID="{DE0CC8B4-2FA0-4578-9C2C-6B636B9BBB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B5FEEF-528C-44BF-8B06-9F735D53B8A1}" type="pres">
      <dgm:prSet presAssocID="{21E806F7-1842-425C-86AE-72B03EAB79EB}" presName="hierRoot1" presStyleCnt="0"/>
      <dgm:spPr/>
    </dgm:pt>
    <dgm:pt modelId="{C693C0AC-3C5F-40AB-8FD2-7898CB95FD45}" type="pres">
      <dgm:prSet presAssocID="{21E806F7-1842-425C-86AE-72B03EAB79EB}" presName="composite" presStyleCnt="0"/>
      <dgm:spPr/>
    </dgm:pt>
    <dgm:pt modelId="{3612421E-7DAB-4E4C-AA13-BF710ABC5444}" type="pres">
      <dgm:prSet presAssocID="{21E806F7-1842-425C-86AE-72B03EAB79EB}" presName="background" presStyleLbl="node0" presStyleIdx="0" presStyleCnt="3"/>
      <dgm:spPr/>
    </dgm:pt>
    <dgm:pt modelId="{5432B589-0E35-4AA9-8873-9D82578153AF}" type="pres">
      <dgm:prSet presAssocID="{21E806F7-1842-425C-86AE-72B03EAB79EB}" presName="text" presStyleLbl="fgAcc0" presStyleIdx="0" presStyleCnt="3">
        <dgm:presLayoutVars>
          <dgm:chPref val="3"/>
        </dgm:presLayoutVars>
      </dgm:prSet>
      <dgm:spPr/>
    </dgm:pt>
    <dgm:pt modelId="{15975FD7-2BA2-4218-9917-E6C221890989}" type="pres">
      <dgm:prSet presAssocID="{21E806F7-1842-425C-86AE-72B03EAB79EB}" presName="hierChild2" presStyleCnt="0"/>
      <dgm:spPr/>
    </dgm:pt>
    <dgm:pt modelId="{C9578F52-DEFF-4D65-B17F-09DA77990BA2}" type="pres">
      <dgm:prSet presAssocID="{89C68770-E024-4AEA-A532-9C4B73B3E794}" presName="hierRoot1" presStyleCnt="0"/>
      <dgm:spPr/>
    </dgm:pt>
    <dgm:pt modelId="{30040065-F290-4C9F-AC7F-F2308E13EC15}" type="pres">
      <dgm:prSet presAssocID="{89C68770-E024-4AEA-A532-9C4B73B3E794}" presName="composite" presStyleCnt="0"/>
      <dgm:spPr/>
    </dgm:pt>
    <dgm:pt modelId="{7C247B52-92AE-4CE6-9BDE-DCD054600500}" type="pres">
      <dgm:prSet presAssocID="{89C68770-E024-4AEA-A532-9C4B73B3E794}" presName="background" presStyleLbl="node0" presStyleIdx="1" presStyleCnt="3"/>
      <dgm:spPr/>
    </dgm:pt>
    <dgm:pt modelId="{E4392E13-FADC-40BF-9663-A065CB43AEC5}" type="pres">
      <dgm:prSet presAssocID="{89C68770-E024-4AEA-A532-9C4B73B3E794}" presName="text" presStyleLbl="fgAcc0" presStyleIdx="1" presStyleCnt="3">
        <dgm:presLayoutVars>
          <dgm:chPref val="3"/>
        </dgm:presLayoutVars>
      </dgm:prSet>
      <dgm:spPr/>
    </dgm:pt>
    <dgm:pt modelId="{9A3E1C0E-67B0-48E2-BE20-10B576A9E2EB}" type="pres">
      <dgm:prSet presAssocID="{89C68770-E024-4AEA-A532-9C4B73B3E794}" presName="hierChild2" presStyleCnt="0"/>
      <dgm:spPr/>
    </dgm:pt>
    <dgm:pt modelId="{6BC3444A-1E9A-42BD-9B68-B80585965C83}" type="pres">
      <dgm:prSet presAssocID="{5B4AFD27-9B30-46F1-AF10-ECAB43FD1647}" presName="hierRoot1" presStyleCnt="0"/>
      <dgm:spPr/>
    </dgm:pt>
    <dgm:pt modelId="{7476B11D-8F93-4BE4-8BB0-EA77CF29BEC1}" type="pres">
      <dgm:prSet presAssocID="{5B4AFD27-9B30-46F1-AF10-ECAB43FD1647}" presName="composite" presStyleCnt="0"/>
      <dgm:spPr/>
    </dgm:pt>
    <dgm:pt modelId="{BBB38FE8-D75B-4C14-BC86-DF3916C43AED}" type="pres">
      <dgm:prSet presAssocID="{5B4AFD27-9B30-46F1-AF10-ECAB43FD1647}" presName="background" presStyleLbl="node0" presStyleIdx="2" presStyleCnt="3"/>
      <dgm:spPr/>
    </dgm:pt>
    <dgm:pt modelId="{362E93F5-0F97-45CB-9A65-04E446D5D7F5}" type="pres">
      <dgm:prSet presAssocID="{5B4AFD27-9B30-46F1-AF10-ECAB43FD1647}" presName="text" presStyleLbl="fgAcc0" presStyleIdx="2" presStyleCnt="3">
        <dgm:presLayoutVars>
          <dgm:chPref val="3"/>
        </dgm:presLayoutVars>
      </dgm:prSet>
      <dgm:spPr/>
    </dgm:pt>
    <dgm:pt modelId="{6F6E2E52-E512-4813-A99F-4167D62CA332}" type="pres">
      <dgm:prSet presAssocID="{5B4AFD27-9B30-46F1-AF10-ECAB43FD1647}" presName="hierChild2" presStyleCnt="0"/>
      <dgm:spPr/>
    </dgm:pt>
  </dgm:ptLst>
  <dgm:cxnLst>
    <dgm:cxn modelId="{48420002-2595-431D-95B8-79DC8EE30AE8}" type="presOf" srcId="{DE0CC8B4-2FA0-4578-9C2C-6B636B9BBB98}" destId="{7AA3960A-4304-4F87-8C09-DFC9A99C0979}" srcOrd="0" destOrd="0" presId="urn:microsoft.com/office/officeart/2005/8/layout/hierarchy1"/>
    <dgm:cxn modelId="{7C867A14-46C8-43A6-9C5E-551B81C591CB}" srcId="{DE0CC8B4-2FA0-4578-9C2C-6B636B9BBB98}" destId="{21E806F7-1842-425C-86AE-72B03EAB79EB}" srcOrd="0" destOrd="0" parTransId="{6AC0C71B-7AB9-49E6-8FD3-57E65A203129}" sibTransId="{44E0A773-9517-4D6D-8EDC-73A14A3E3AF0}"/>
    <dgm:cxn modelId="{C00E9051-82B9-4A9A-A87B-15EA3A9C69E2}" srcId="{DE0CC8B4-2FA0-4578-9C2C-6B636B9BBB98}" destId="{5B4AFD27-9B30-46F1-AF10-ECAB43FD1647}" srcOrd="2" destOrd="0" parTransId="{AD697172-6979-46DF-BE6A-75966CFF9D71}" sibTransId="{D02720A9-E74E-4033-BFCA-C71A69109C9A}"/>
    <dgm:cxn modelId="{2AE4A086-6B62-4648-9EB5-1F96E15B7845}" srcId="{DE0CC8B4-2FA0-4578-9C2C-6B636B9BBB98}" destId="{89C68770-E024-4AEA-A532-9C4B73B3E794}" srcOrd="1" destOrd="0" parTransId="{CC70709C-768A-42AB-8ED0-BAC3DFB268B3}" sibTransId="{209C597A-3EF9-4CF4-8932-C95F508284F8}"/>
    <dgm:cxn modelId="{6C3E518C-9386-4667-9C7B-9BAD121CEE37}" type="presOf" srcId="{5B4AFD27-9B30-46F1-AF10-ECAB43FD1647}" destId="{362E93F5-0F97-45CB-9A65-04E446D5D7F5}" srcOrd="0" destOrd="0" presId="urn:microsoft.com/office/officeart/2005/8/layout/hierarchy1"/>
    <dgm:cxn modelId="{8CDC4DCF-0AD7-4351-AC54-035B2A2767B1}" type="presOf" srcId="{89C68770-E024-4AEA-A532-9C4B73B3E794}" destId="{E4392E13-FADC-40BF-9663-A065CB43AEC5}" srcOrd="0" destOrd="0" presId="urn:microsoft.com/office/officeart/2005/8/layout/hierarchy1"/>
    <dgm:cxn modelId="{A3056DED-88AA-4462-A50C-1843BE04C18D}" type="presOf" srcId="{21E806F7-1842-425C-86AE-72B03EAB79EB}" destId="{5432B589-0E35-4AA9-8873-9D82578153AF}" srcOrd="0" destOrd="0" presId="urn:microsoft.com/office/officeart/2005/8/layout/hierarchy1"/>
    <dgm:cxn modelId="{B357DE80-0131-46B2-BF62-2422B0A9EE55}" type="presParOf" srcId="{7AA3960A-4304-4F87-8C09-DFC9A99C0979}" destId="{01B5FEEF-528C-44BF-8B06-9F735D53B8A1}" srcOrd="0" destOrd="0" presId="urn:microsoft.com/office/officeart/2005/8/layout/hierarchy1"/>
    <dgm:cxn modelId="{AD318779-44A5-4D22-BAF3-DA62BC0CD157}" type="presParOf" srcId="{01B5FEEF-528C-44BF-8B06-9F735D53B8A1}" destId="{C693C0AC-3C5F-40AB-8FD2-7898CB95FD45}" srcOrd="0" destOrd="0" presId="urn:microsoft.com/office/officeart/2005/8/layout/hierarchy1"/>
    <dgm:cxn modelId="{BA02AE61-B6E0-4605-9F94-6193DF57E399}" type="presParOf" srcId="{C693C0AC-3C5F-40AB-8FD2-7898CB95FD45}" destId="{3612421E-7DAB-4E4C-AA13-BF710ABC5444}" srcOrd="0" destOrd="0" presId="urn:microsoft.com/office/officeart/2005/8/layout/hierarchy1"/>
    <dgm:cxn modelId="{9CB2672A-4599-4AF7-B98E-DC8FB67561E8}" type="presParOf" srcId="{C693C0AC-3C5F-40AB-8FD2-7898CB95FD45}" destId="{5432B589-0E35-4AA9-8873-9D82578153AF}" srcOrd="1" destOrd="0" presId="urn:microsoft.com/office/officeart/2005/8/layout/hierarchy1"/>
    <dgm:cxn modelId="{CD22340B-2148-43F2-BE15-8E1C83F8088C}" type="presParOf" srcId="{01B5FEEF-528C-44BF-8B06-9F735D53B8A1}" destId="{15975FD7-2BA2-4218-9917-E6C221890989}" srcOrd="1" destOrd="0" presId="urn:microsoft.com/office/officeart/2005/8/layout/hierarchy1"/>
    <dgm:cxn modelId="{A42F30C4-0FE2-49F2-B543-B2C8D79E409E}" type="presParOf" srcId="{7AA3960A-4304-4F87-8C09-DFC9A99C0979}" destId="{C9578F52-DEFF-4D65-B17F-09DA77990BA2}" srcOrd="1" destOrd="0" presId="urn:microsoft.com/office/officeart/2005/8/layout/hierarchy1"/>
    <dgm:cxn modelId="{A5ED04EC-4B0A-4A8A-9069-8A5A13DA43AF}" type="presParOf" srcId="{C9578F52-DEFF-4D65-B17F-09DA77990BA2}" destId="{30040065-F290-4C9F-AC7F-F2308E13EC15}" srcOrd="0" destOrd="0" presId="urn:microsoft.com/office/officeart/2005/8/layout/hierarchy1"/>
    <dgm:cxn modelId="{77FEE3DD-D8D6-4A1D-AF2D-7A5D3F5FEF0B}" type="presParOf" srcId="{30040065-F290-4C9F-AC7F-F2308E13EC15}" destId="{7C247B52-92AE-4CE6-9BDE-DCD054600500}" srcOrd="0" destOrd="0" presId="urn:microsoft.com/office/officeart/2005/8/layout/hierarchy1"/>
    <dgm:cxn modelId="{93642210-DE05-46EE-8898-F5967DEFF5AA}" type="presParOf" srcId="{30040065-F290-4C9F-AC7F-F2308E13EC15}" destId="{E4392E13-FADC-40BF-9663-A065CB43AEC5}" srcOrd="1" destOrd="0" presId="urn:microsoft.com/office/officeart/2005/8/layout/hierarchy1"/>
    <dgm:cxn modelId="{08C346C8-3E06-4217-BA01-3168E08E5AD3}" type="presParOf" srcId="{C9578F52-DEFF-4D65-B17F-09DA77990BA2}" destId="{9A3E1C0E-67B0-48E2-BE20-10B576A9E2EB}" srcOrd="1" destOrd="0" presId="urn:microsoft.com/office/officeart/2005/8/layout/hierarchy1"/>
    <dgm:cxn modelId="{322DE3F0-7C70-4138-B87E-13043EE91564}" type="presParOf" srcId="{7AA3960A-4304-4F87-8C09-DFC9A99C0979}" destId="{6BC3444A-1E9A-42BD-9B68-B80585965C83}" srcOrd="2" destOrd="0" presId="urn:microsoft.com/office/officeart/2005/8/layout/hierarchy1"/>
    <dgm:cxn modelId="{B7E8BB90-C331-4275-87B7-6BEF6E09FD57}" type="presParOf" srcId="{6BC3444A-1E9A-42BD-9B68-B80585965C83}" destId="{7476B11D-8F93-4BE4-8BB0-EA77CF29BEC1}" srcOrd="0" destOrd="0" presId="urn:microsoft.com/office/officeart/2005/8/layout/hierarchy1"/>
    <dgm:cxn modelId="{CF89DD8C-ACB8-42CF-A246-8AE921453434}" type="presParOf" srcId="{7476B11D-8F93-4BE4-8BB0-EA77CF29BEC1}" destId="{BBB38FE8-D75B-4C14-BC86-DF3916C43AED}" srcOrd="0" destOrd="0" presId="urn:microsoft.com/office/officeart/2005/8/layout/hierarchy1"/>
    <dgm:cxn modelId="{608B0563-568C-4154-BAD1-8DBA6061F78C}" type="presParOf" srcId="{7476B11D-8F93-4BE4-8BB0-EA77CF29BEC1}" destId="{362E93F5-0F97-45CB-9A65-04E446D5D7F5}" srcOrd="1" destOrd="0" presId="urn:microsoft.com/office/officeart/2005/8/layout/hierarchy1"/>
    <dgm:cxn modelId="{D072D3A2-93DF-4FF1-A92F-DF87BEF08F62}" type="presParOf" srcId="{6BC3444A-1E9A-42BD-9B68-B80585965C83}" destId="{6F6E2E52-E512-4813-A99F-4167D62CA3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421E-7DAB-4E4C-AA13-BF710ABC544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2B589-0E35-4AA9-8873-9D82578153AF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Актуальность - на данный момент базы данных, это очень популярный, удобный и надежный способ в IT и не только хранения информации.</a:t>
          </a:r>
          <a:endParaRPr lang="en-US" sz="1900" kern="1200" dirty="0"/>
        </a:p>
      </dsp:txBody>
      <dsp:txXfrm>
        <a:off x="378614" y="886531"/>
        <a:ext cx="2810360" cy="1744948"/>
      </dsp:txXfrm>
    </dsp:sp>
    <dsp:sp modelId="{7C247B52-92AE-4CE6-9BDE-DCD05460050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92E13-FADC-40BF-9663-A065CB43AEC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Цель - Разработка базы данных для информационного портала общеобразовательной школы.</a:t>
          </a:r>
          <a:endParaRPr lang="en-US" sz="1900" kern="1200" dirty="0"/>
        </a:p>
      </dsp:txBody>
      <dsp:txXfrm>
        <a:off x="3946203" y="886531"/>
        <a:ext cx="2810360" cy="1744948"/>
      </dsp:txXfrm>
    </dsp:sp>
    <dsp:sp modelId="{BBB38FE8-D75B-4C14-BC86-DF3916C43AED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E93F5-0F97-45CB-9A65-04E446D5D7F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Задачи</a:t>
          </a:r>
          <a:r>
            <a:rPr lang="ru-RU" sz="1900" kern="1200" dirty="0">
              <a:latin typeface="Calibri Light" panose="020F0302020204030204"/>
            </a:rPr>
            <a:t> - разработать сеть баз данных</a:t>
          </a:r>
          <a:endParaRPr lang="en-US" sz="19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18657 12800 16383 0 0,'3'0'0'0'0,"3"-1"0"0"0,3 0 0 0 0,4 0 0 0 0,9-2 0 0 0,9 0 0 0 0,10-1 0 0 0,14-2 0 0 0,14-1 0 0 0,21-3 0 0 0,20-1 0 0 0,17-3 0 0 0,19-1 0 0 0,17-2 0 0 0,8-1 0 0 0,1 0 0 0 0,-5 0 0 0 0,-3 1 0 0 0,-5 0 0 0 0,-8 2 0 0 0,-9 0 0 0 0,-8 1 0 0 0,-12 1 0 0 0,-7 1 0 0 0,-10 1 0 0 0,-11 1 0 0 0,-14 1 0 0 0,-7 2 0 0 0,-3-1 0 0 0,-1 1 0 0 0,-5 0 0 0 0,-2 1 0 0 0,-7 0 0 0 0,-10 1 0 0 0,-2 1 0 0 0,-2-1 0 0 0,-4 2 0 0 0,-2-1 0 0 0,-1 0 0 0 0,-2 1 0 0 0,-4 0 0 0 0,5 0 0 0 0,2-1 0 0 0,-3 1 0 0 0,-1-1 0 0 0,-1 1 0 0 0,-2 0 0 0 0,-4 1 0 0 0,-3-1 0 0 0,-3 2 0 0 0,-1-1 0 0 0,-1 0 0 0 0,8 0 0 0 0,7-2 0 0 0,7 0 0 0 0,5 0 0 0 0,6-1 0 0 0,3-1 0 0 0,0 1 0 0 0,-3 0 0 0 0,-7 0 0 0 0,-8 2 0 0 0,-7 0 0 0 0,-5 0 0 0 0,-5 2 0 0 0,-1-1 0 0 0,1 0 0 0 0,3 0 0 0 0,6-1 0 0 0,7 0 0 0 0,6-1 0 0 0,9-1 0 0 0,7-1 0 0 0,8-1 0 0 0,4 0 0 0 0,-2 0 0 0 0,-1 1 0 0 0,-4-1 0 0 0,-4 1 0 0 0,-3 1 0 0 0,0-1 0 0 0,1 1 0 0 0,2-1 0 0 0,5-1 0 0 0,3 1 0 0 0,4-1 0 0 0,3-1 0 0 0,1 0 0 0 0,-4 1 0 0 0,-2 0 0 0 0,-5 1 0 0 0,-6 0 0 0 0,-11 2 0 0 0,-10 0 0 0 0,-8 1 0 0 0,-6 1 0 0 0,-3 0 0 0 0,-2 1 0 0 0,3-1 0 0 0,2 0 0 0 0,5-1 0 0 0,2 0 0 0 0,0 1 0 0 0,6-2 0 0 0,3 0 0 0 0,1 0 0 0 0,-2 1 0 0 0,-5 0 0 0 0,-5 0 0 0 0,-5 1 0 0 0,-3 0 0 0 0,-2 0 0 0 0,0 1 0 0 0,-1-1 0 0 0,1 1 0 0 0,5-1 0 0 0,5-1 0 0 0,3 0 0 0 0,5 0 0 0 0,5-1 0 0 0,1 0 0 0 0,4-1 0 0 0,1 0 0 0 0,-3 1 0 0 0,-3 0 0 0 0,-5 1 0 0 0,-5 0 0 0 0,-5 0 0 0 0,-4 1 0 0 0,-3 1 0 0 0,0-1 0 0 0,-2 0 0 0 0,1 1 0 0 0,2-1 0 0 0,2 0 0 0 0,-1 0 0 0 0,3 0 0 0 0,0 0 0 0 0,-1 0 0 0 0,-1 0 0 0 0,-1 0 0 0 0,-7 1 0 0 0,-7 0 0 0 0,-7 2 0 0 0,-6 0 0 0 0,-1 0 0 0 0,-1 0 0 0 0,1 0 0 0 0,0 0 0 0 0,2 0 0 0 0,0 0 0 0 0,-2 0 0 0 0,-1 0 0 0 0,1 0 0 0 0,0 0 0 0 0,-1 0 0 0 0,-1 0 0 0 0,-1 1 0 0 0,-1-1 0 0 0,-1 1 0 0 0,1-1 0 0 0,1 0 0 0 0,2 1 0 0 0,-1-1 0 0 0,0 0 0 0 0,-2 1 0 0 0,0-1 0 0 0,3 0 0 0 0,-1 0 0 0 0,1 1 0 0 0,1-1 0 0 0,0 0 0 0 0,-1 0 0 0 0,0 0 0 0 0,-2 0 0 0 0,2 1 0 0 0,1-1 0 0 0,-1 0 0 0 0,-1 0 0 0 0,-1 0 0 0 0,-1 1 0 0 0,0-1 0 0 0,1 1 0 0 0,4-1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26243 14933 16383 0 0,'-2'0'0'0'0,"-7"1"0"0"0,-7 1 0 0 0,-7 0 0 0 0,-4 1 0 0 0,-4 0 0 0 0,1 0 0 0 0,3 0 0 0 0,3 0 0 0 0,3-1 0 0 0,2 0 0 0 0,2 0 0 0 0,1-1 0 0 0,1 1 0 0 0,2-1 0 0 0,2 0 0 0 0,-2 1 0 0 0,-3-1 0 0 0,-4 1 0 0 0,-2 1 0 0 0,-3-1 0 0 0,-2 1 0 0 0,3 0 0 0 0,4-1 0 0 0,1 0 0 0 0,2 0 0 0 0,1-1 0 0 0,1 1 0 0 0,0-1 0 0 0,0 1 0 0 0,0 0 0 0 0,-1-1 0 0 0,0 1 0 0 0,3-1 0 0 0,0 1 0 0 0,0-1 0 0 0,0 0 0 0 0,-2 1 0 0 0,-3 0 0 0 0,-6 1 0 0 0,-6 0 0 0 0,-8 1 0 0 0,-5 0 0 0 0,-4 1 0 0 0,1 0 0 0 0,3-1 0 0 0,6 0 0 0 0,6 0 0 0 0,7-2 0 0 0,3 0 0 0 0,4 0 0 0 0,1 0 0 0 0,2-1 0 0 0,-1 1 0 0 0,1-1 0 0 0,-1 1 0 0 0,0-1 0 0 0,0 1 0 0 0,0 0 0 0 0,-1-1 0 0 0,0 1 0 0 0,1 0 0 0 0,-4 0 0 0 0,-3 0 0 0 0,-4 1 0 0 0,-2-1 0 0 0,-2 2 0 0 0,-4-1 0 0 0,-2 1 0 0 0,1 0 0 0 0,-3 0 0 0 0,1 0 0 0 0,3-1 0 0 0,8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15205 14727 16383 0 0,'5'2'0'0'0,"8"3"0"0"0,10 3 0 0 0,8 2 0 0 0,12 5 0 0 0,10 3 0 0 0,4 2 0 0 0,2 0 0 0 0,1 1 0 0 0,-3-2 0 0 0,-5-1 0 0 0,-5-1 0 0 0,-4-3 0 0 0,-4 0 0 0 0,-4-2 0 0 0,-5-2 0 0 0,-6-2 0 0 0,-4-1 0 0 0,-5-2 0 0 0,-3 0 0 0 0,0-1 0 0 0,-2-1 0 0 0,0 0 0 0 0,0 1 0 0 0,2 0 0 0 0,1 1 0 0 0,0-1 0 0 0,0 1 0 0 0,2 0 0 0 0,3 1 0 0 0,3 1 0 0 0,3 1 0 0 0,-1 0 0 0 0,-1 0 0 0 0,-1-1 0 0 0,-2 0 0 0 0,-1-1 0 0 0,1 0 0 0 0,1 1 0 0 0,-1 0 0 0 0,-1-1 0 0 0,-1 0 0 0 0,-1 0 0 0 0,0-1 0 0 0,1 1 0 0 0,-1-1 0 0 0,1 1 0 0 0,6 2 0 0 0,3 1 0 0 0,6 2 0 0 0,5 2 0 0 0,4 1 0 0 0,1 0 0 0 0,-2 0 0 0 0,-2-1 0 0 0,-4-1 0 0 0,-5-2 0 0 0,-5-2 0 0 0,-3-1 0 0 0,-3 0 0 0 0,-2-2 0 0 0,0 1 0 0 0,-1-1 0 0 0,1 0 0 0 0,1 1 0 0 0,0 0 0 0 0,0 0 0 0 0,0 0 0 0 0,-2-1 0 0 0,1 1 0 0 0,0-1 0 0 0,3 1 0 0 0,3 2 0 0 0,7 2 0 0 0,3 1 0 0 0,-2-1 0 0 0,-3 0 0 0 0,0-1 0 0 0,-1 0 0 0 0,1 0 0 0 0,-1 0 0 0 0,-2-1 0 0 0,-3 0 0 0 0,-2-2 0 0 0,1 1 0 0 0,-1 0 0 0 0,-1-1 0 0 0,2 1 0 0 0,0-1 0 0 0,-1 1 0 0 0,-2-1 0 0 0,3 1 0 0 0,0 0 0 0 0,-1-1 0 0 0,5 3 0 0 0,5 0 0 0 0,4 3 0 0 0,2 0 0 0 0,3 1 0 0 0,0 0 0 0 0,0 0 0 0 0,1 1 0 0 0,-1-1 0 0 0,4 1 0 0 0,2 1 0 0 0,-1 0 0 0 0,-3-1 0 0 0,-2-1 0 0 0,-2-1 0 0 0,-1 1 0 0 0,-1-2 0 0 0,-1 0 0 0 0,-1 1 0 0 0,0-1 0 0 0,-1-1 0 0 0,1 1 0 0 0,0 0 0 0 0,2 1 0 0 0,7 2 0 0 0,4 1 0 0 0,2 2 0 0 0,4 0 0 0 0,1 1 0 0 0,-4-1 0 0 0,-1-1 0 0 0,-2-1 0 0 0,1 1 0 0 0,-2 0 0 0 0,0-2 0 0 0,-3 1 0 0 0,-4-2 0 0 0,-2-2 0 0 0,-4 0 0 0 0,0 0 0 0 0,-1-1 0 0 0,-1 0 0 0 0,1 1 0 0 0,2-1 0 0 0,-1 1 0 0 0,2 0 0 0 0,0 1 0 0 0,-1-1 0 0 0,2 1 0 0 0,3 0 0 0 0,4 2 0 0 0,0 1 0 0 0,4 0 0 0 0,2 1 0 0 0,2 1 0 0 0,-4-1 0 0 0,-3-2 0 0 0,-3-1 0 0 0,-3 0 0 0 0,-3-2 0 0 0,0 0 0 0 0,-2 0 0 0 0,0 0 0 0 0,0 0 0 0 0,0-1 0 0 0,3 2 0 0 0,1 0 0 0 0,-2-1 0 0 0,0 1 0 0 0,-2-2 0 0 0,3 2 0 0 0,2 1 0 0 0,1-1 0 0 0,-1 1 0 0 0,-1-1 0 0 0,-3-1 0 0 0,-1 0 0 0 0,-3-2 0 0 0,-7-2 0 0 0,-3-1 0 0 0,-3 0 0 0 0,2 0 0 0 0,4 1 0 0 0,3 1 0 0 0,3 1 0 0 0,1 1 0 0 0,4 1 0 0 0,3 1 0 0 0,2 1 0 0 0,4 1 0 0 0,-3-1 0 0 0,-2-1 0 0 0,-3 0 0 0 0,4 1 0 0 0,0-1 0 0 0,0 1 0 0 0,0 0 0 0 0,-1-1 0 0 0,0 1 0 0 0,1-1 0 0 0,-1 1 0 0 0,1-1 0 0 0,1 1 0 0 0,-2 0 0 0 0,3 0 0 0 0,-1 0 0 0 0,2 1 0 0 0,0 0 0 0 0,-1-1 0 0 0,-1 0 0 0 0,-3 0 0 0 0,0-1 0 0 0,-1-1 0 0 0,-1 1 0 0 0,0-1 0 0 0,0 0 0 0 0,-1 1 0 0 0,1-1 0 0 0,3 1 0 0 0,-5-1 0 0 0,-1-1 0 0 0,-1 0 0 0 0,1 0 0 0 0,-2 0 0 0 0,-4-2 0 0 0,0 1 0 0 0,-1-2 0 0 0,-3 0 0 0 0,-1 0 0 0 0,1 0 0 0 0,0 0 0 0 0,3 1 0 0 0,2 0 0 0 0,2 2 0 0 0,2 0 0 0 0,2 0 0 0 0,0 1 0 0 0,7 2 0 0 0,1 0 0 0 0,4 2 0 0 0,8 3 0 0 0,10 3 0 0 0,8 3 0 0 0,7 2 0 0 0,-1 0 0 0 0,-5-2 0 0 0,-3-1 0 0 0,-4-2 0 0 0,-5-1 0 0 0,-4-1 0 0 0,-4-2 0 0 0,-4-1 0 0 0,-4-2 0 0 0,-3 0 0 0 0,-3-2 0 0 0,1 1 0 0 0,-1-1 0 0 0,2 2 0 0 0,3 0 0 0 0,-1-1 0 0 0,-4 0 0 0 0,0-1 0 0 0,-6-2 0 0 0,-5-1 0 0 0,-2-1 0 0 0,-2-1 0 0 0,1 1 0 0 0,0-1 0 0 0,1 1 0 0 0,-1 0 0 0 0,0 0 0 0 0,3 0 0 0 0,2 2 0 0 0,2-1 0 0 0,1 2 0 0 0,-1-1 0 0 0,-2-1 0 0 0,-4-1 0 0 0,-2-1 0 0 0,-4-1 0 0 0,-3-1 0 0 0,-2-1 0 0 0,0 0 0 0 0,0 0 0 0 0,0 0 0 0 0,1 1 0 0 0,0-1 0 0 0,2 1 0 0 0,2 1 0 0 0,5 2 0 0 0,4 1 0 0 0,7 2 0 0 0,5 2 0 0 0,2 1 0 0 0,0 0 0 0 0,-3-1 0 0 0,-1-1 0 0 0,-2 0 0 0 0,-1-1 0 0 0,-2 0 0 0 0,-2-1 0 0 0,-2-1 0 0 0,-2 0 0 0 0,-3-2 0 0 0,-3 0 0 0 0,-1-1 0 0 0,-2-1 0 0 0,0 1 0 0 0,0-1 0 0 0,0 1 0 0 0,0-1 0 0 0,-1 1 0 0 0,0-1 0 0 0,-1 0 0 0 0,4 1 0 0 0,-2-1 0 0 0,4 2 0 0 0,2 1 0 0 0,2 0 0 0 0,-1 0 0 0 0,-2-1 0 0 0,-1 0 0 0 0,-2-1 0 0 0,-4-1 0 0 0,-2-1 0 0 0,-1 0 0 0 0,-1 0 0 0 0,1-1 0 0 0,2 2 0 0 0,1 0 0 0 0,1 0 0 0 0,3 1 0 0 0,1 1 0 0 0,1-1 0 0 0,-2 1 0 0 0,0-1 0 0 0,-2-1 0 0 0,0 1 0 0 0,-2-1 0 0 0,1 0 0 0 0,-4-1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26175 18419 16383 0 0,'-3'-1'0'0'0,"-1"-1"0"0"0,-4-2 0 0 0,-2-1 0 0 0,-1-1 0 0 0,-2 0 0 0 0,0-1 0 0 0,0 0 0 0 0,-1 0 0 0 0,1 0 0 0 0,0 1 0 0 0,1 0 0 0 0,1 0 0 0 0,0 1 0 0 0,0-1 0 0 0,-1 0 0 0 0,-1-1 0 0 0,-1 0 0 0 0,-4-2 0 0 0,-1-1 0 0 0,-2-1 0 0 0,-1 0 0 0 0,-2-1 0 0 0,3 1 0 0 0,1 1 0 0 0,1 1 0 0 0,2 0 0 0 0,1 1 0 0 0,2 0 0 0 0,-1 1 0 0 0,1 0 0 0 0,-1-1 0 0 0,0 1 0 0 0,0-1 0 0 0,-1 0 0 0 0,2 0 0 0 0,-1 1 0 0 0,0-1 0 0 0,-2 0 0 0 0,-2-2 0 0 0,0 0 0 0 0,2 1 0 0 0,1 1 0 0 0,3 2 0 0 0,0-1 0 0 0,1 1 0 0 0,0 0 0 0 0,0 0 0 0 0,0 0 0 0 0,0 0 0 0 0,0-1 0 0 0,-1 1 0 0 0,1 0 0 0 0,-1-1 0 0 0,-2 0 0 0 0,0-1 0 0 0,-2-1 0 0 0,-3-1 0 0 0,-2-1 0 0 0,-3-2 0 0 0,-8-4 0 0 0,-2-1 0 0 0,1 1 0 0 0,3 1 0 0 0,4 2 0 0 0,3 2 0 0 0,5 2 0 0 0,2 2 0 0 0,3 1 0 0 0,1 0 0 0 0,1 1 0 0 0,0 0 0 0 0,-2-1 0 0 0,-3-2 0 0 0,-2-1 0 0 0,-4-1 0 0 0,0-1 0 0 0,-2-1 0 0 0,2 1 0 0 0,0 1 0 0 0,2 0 0 0 0,-1 0 0 0 0,-3-2 0 0 0,-1 0 0 0 0,-5-3 0 0 0,-2 0 0 0 0,0-1 0 0 0,1 0 0 0 0,2 2 0 0 0,2 1 0 0 0,5 2 0 0 0,3 2 0 0 0,4 1 0 0 0,1 2 0 0 0,4 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25962 18614 16383 0 0,'-2'0'0'0'0,"-7"-2"0"0"0,-6 0 0 0 0,-9-3 0 0 0,-8 0 0 0 0,-12-3 0 0 0,-3 0 0 0 0,-2-1 0 0 0,0 0 0 0 0,3 1 0 0 0,1 0 0 0 0,4 1 0 0 0,5 1 0 0 0,7 1 0 0 0,6 1 0 0 0,3 0 0 0 0,4 1 0 0 0,1 1 0 0 0,1-1 0 0 0,0 1 0 0 0,-3-1 0 0 0,-4-1 0 0 0,-5-1 0 0 0,-5 0 0 0 0,-1-1 0 0 0,-1 1 0 0 0,1-1 0 0 0,3 1 0 0 0,3 0 0 0 0,4 1 0 0 0,3 1 0 0 0,3 0 0 0 0,0 0 0 0 0,-1 0 0 0 0,-1 0 0 0 0,0 0 0 0 0,0 0 0 0 0,2 0 0 0 0,-3 0 0 0 0,-3-1 0 0 0,-3-1 0 0 0,-6 0 0 0 0,-5-1 0 0 0,-4-1 0 0 0,-1-1 0 0 0,1 1 0 0 0,5 1 0 0 0,6 1 0 0 0,5 1 0 0 0,4 0 0 0 0,5 1 0 0 0,2 1 0 0 0,2 0 0 0 0,-1 0 0 0 0,-1 0 0 0 0,-1-1 0 0 0,0 1 0 0 0,-1-1 0 0 0,0 1 0 0 0,0-1 0 0 0,0 0 0 0 0,-1 1 0 0 0,1-1 0 0 0,-1 0 0 0 0,1 0 0 0 0,-1 1 0 0 0,1-1 0 0 0,2 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17945 17040 16383 0 0,'3'1'0'0'0,"3"-1"0"0"0,4 1 0 0 0,2 0 0 0 0,2 0 0 0 0,-1 0 0 0 0,-2-1 0 0 0,-1 1 0 0 0,1 0 0 0 0,1 0 0 0 0,2 0 0 0 0,1 0 0 0 0,0 0 0 0 0,4 0 0 0 0,6 1 0 0 0,7 0 0 0 0,9 1 0 0 0,10 0 0 0 0,8 2 0 0 0,9-1 0 0 0,13 2 0 0 0,2 0 0 0 0,6 0 0 0 0,-2 0 0 0 0,-2 0 0 0 0,-5 0 0 0 0,0-1 0 0 0,3 1 0 0 0,5 0 0 0 0,4 1 0 0 0,8 0 0 0 0,8 0 0 0 0,8 1 0 0 0,4 1 0 0 0,2-1 0 0 0,0 1 0 0 0,-3-1 0 0 0,-7 0 0 0 0,-6-1 0 0 0,-8 0 0 0 0,-9-1 0 0 0,-13 0 0 0 0,-8-2 0 0 0,-7 1 0 0 0,-7-2 0 0 0,-4 1 0 0 0,3 0 0 0 0,3 0 0 0 0,0-1 0 0 0,1 1 0 0 0,1 1 0 0 0,5-1 0 0 0,2 0 0 0 0,-2 1 0 0 0,-1-1 0 0 0,-3 0 0 0 0,-1 0 0 0 0,1 1 0 0 0,-2-2 0 0 0,-2 1 0 0 0,-3 0 0 0 0,1 0 0 0 0,0-1 0 0 0,1 1 0 0 0,5 0 0 0 0,3 1 0 0 0,4-1 0 0 0,2 1 0 0 0,3 0 0 0 0,0 0 0 0 0,-2 0 0 0 0,-4-1 0 0 0,-5 0 0 0 0,-8 0 0 0 0,-10-1 0 0 0,-9-1 0 0 0,-8 0 0 0 0,-5 0 0 0 0,-1-1 0 0 0,2 0 0 0 0,5 1 0 0 0,6 0 0 0 0,12 1 0 0 0,8 1 0 0 0,11 1 0 0 0,12 0 0 0 0,11 1 0 0 0,2 0 0 0 0,-6 0 0 0 0,-11-1 0 0 0,-13-1 0 0 0,-11-1 0 0 0,-8 0 0 0 0,-5-1 0 0 0,-1 0 0 0 0,3 1 0 0 0,8 0 0 0 0,12 1 0 0 0,14 1 0 0 0,10 0 0 0 0,8 1 0 0 0,2 1 0 0 0,-3-1 0 0 0,-7 0 0 0 0,-5-1 0 0 0,-8-1 0 0 0,-7 1 0 0 0,-3-1 0 0 0,0 0 0 0 0,2 0 0 0 0,9 0 0 0 0,8 2 0 0 0,7 0 0 0 0,6 0 0 0 0,7 0 0 0 0,-3 1 0 0 0,-9-1 0 0 0,-13-1 0 0 0,-16-1 0 0 0,-15-2 0 0 0,-12 0 0 0 0,-7 0 0 0 0,-5-1 0 0 0,-3 0 0 0 0,0 0 0 0 0,2 0 0 0 0,5 0 0 0 0,5 1 0 0 0,2 0 0 0 0,4 0 0 0 0,0 0 0 0 0,-1 0 0 0 0,-4 0 0 0 0,-3 0 0 0 0,-2-1 0 0 0,-4 0 0 0 0,2 1 0 0 0,6 0 0 0 0,6 0 0 0 0,7 0 0 0 0,4 1 0 0 0,-2 0 0 0 0,-5 0 0 0 0,-10-2 0 0 0,-16 0 0 0 0,-18-2 0 0 0,-16 0 0 0 0,-14-2 0 0 0,-7 0 0 0 0,-4-1 0 0 0,-3 0 0 0 0,-1 1 0 0 0,4-1 0 0 0,7 1 0 0 0,9 1 0 0 0,8 0 0 0 0,8 1 0 0 0,7 0 0 0 0,8 1 0 0 0,5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26447 17621 16383 0 0,'-2'-1'0'0'0,"-4"0"0"0"0,-3-1 0 0 0,-4-1 0 0 0,-4-1 0 0 0,-4-1 0 0 0,-2 0 0 0 0,2 0 0 0 0,1 0 0 0 0,5 2 0 0 0,2 0 0 0 0,1 0 0 0 0,0 0 0 0 0,-3 0 0 0 0,-4-2 0 0 0,-7-1 0 0 0,-6-1 0 0 0,-3-1 0 0 0,2 0 0 0 0,4 1 0 0 0,4 2 0 0 0,5 0 0 0 0,2 1 0 0 0,2 0 0 0 0,-1 0 0 0 0,-4-1 0 0 0,-5 0 0 0 0,-3-2 0 0 0,-2 0 0 0 0,1 0 0 0 0,4 1 0 0 0,4 1 0 0 0,2 0 0 0 0,3 1 0 0 0,2 1 0 0 0,1-1 0 0 0,1 1 0 0 0,-4-1 0 0 0,-2 0 0 0 0,-5-2 0 0 0,-2 0 0 0 0,-3 0 0 0 0,0-1 0 0 0,1 1 0 0 0,3 0 0 0 0,4 1 0 0 0,2 1 0 0 0,2 0 0 0 0,-1 0 0 0 0,-8-2 0 0 0,-14-4 0 0 0,-14-2 0 0 0,-13-4 0 0 0,-5 0 0 0 0,-3-2 0 0 0,6 3 0 0 0,13 1 0 0 0,12 4 0 0 0,15 4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26520 17713 16383 0 0,'-3'0'0'0'0,"-13"2"0"0"0,-12 1 0 0 0,-9 1 0 0 0,-11 1 0 0 0,-4 0 0 0 0,-3 1 0 0 0,-2 0 0 0 0,0 0 0 0 0,2 0 0 0 0,-2 0 0 0 0,7-1 0 0 0,10-1 0 0 0,8 0 0 0 0,9-2 0 0 0,7 0 0 0 0,2-1 0 0 0,2 0 0 0 0,-1 1 0 0 0,3-1 0 0 0,-1 0 0 0 0,2 0 0 0 0,-1 0 0 0 0,0 0 0 0 0,-2 0 0 0 0,-2 1 0 0 0,0-1 0 0 0,1 1 0 0 0,1-1 0 0 0,-1 0 0 0 0,-1 1 0 0 0,2-1 0 0 0,1 0 0 0 0,-2 0 0 0 0,0 1 0 0 0,-1-1 0 0 0,-2 1 0 0 0,0 0 0 0 0,-1 0 0 0 0,0-1 0 0 0,0 1 0 0 0,3 0 0 0 0,1-1 0 0 0,2 0 0 0 0,1 0 0 0 0,-2 0 0 0 0,0 1 0 0 0,-3-1 0 0 0,0 1 0 0 0,1-1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18080 16668 16383 0 0,'5'0'0'0'0,"13"0"0"0"0,19 0 0 0 0,25 0 0 0 0,34 0 0 0 0,34 0 0 0 0,25 0 0 0 0,20 0 0 0 0,12 0 0 0 0,1 0 0 0 0,-7 0 0 0 0,-18 0 0 0 0,-22 0 0 0 0,-22 0 0 0 0,-22 0 0 0 0,-19 0 0 0 0,-15 0 0 0 0,-10 0 0 0 0,-8 0 0 0 0,-5 0 0 0 0,8 0 0 0 0,9 0 0 0 0,11 0 0 0 0,7 0 0 0 0,7 0 0 0 0,0 0 0 0 0,0 0 0 0 0,-3 0 0 0 0,-2 0 0 0 0,-1 0 0 0 0,-2 0 0 0 0,0 0 0 0 0,-3 0 0 0 0,1 0 0 0 0,-4 0 0 0 0,-3 0 0 0 0,-4 0 0 0 0,-5 0 0 0 0,-3 0 0 0 0,-1 0 0 0 0,-1 0 0 0 0,-3 0 0 0 0,-5 0 0 0 0,-1 0 0 0 0,-3 0 0 0 0,0 0 0 0 0,2 0 0 0 0,1 0 0 0 0,0 0 0 0 0,3 0 0 0 0,-4 0 0 0 0,-3 0 0 0 0,3 0 0 0 0,-1 0 0 0 0,-3 0 0 0 0,-4 0 0 0 0,4 0 0 0 0,-2 0 0 0 0,-2 0 0 0 0,0 0 0 0 0,-1 0 0 0 0,-4 0 0 0 0,0 0 0 0 0,0 0 0 0 0,-2 0 0 0 0,-3 0 0 0 0,-3 0 0 0 0,-1 0 0 0 0,1 0 0 0 0,2 0 0 0 0,3 0 0 0 0,5 0 0 0 0,4 0 0 0 0,3 0 0 0 0,-2 0 0 0 0,1 0 0 0 0,-2 0 0 0 0,-5 0 0 0 0,-4 0 0 0 0,-4 0 0 0 0,-3 0 0 0 0,1 0 0 0 0,0 0 0 0 0,2 0 0 0 0,3 0 0 0 0,2 0 0 0 0,0 0 0 0 0,1 0 0 0 0,1 0 0 0 0,7 0 0 0 0,5 0 0 0 0,1 0 0 0 0,-1 0 0 0 0,-1 0 0 0 0,-3 0 0 0 0,-4 0 0 0 0,-6 0 0 0 0,-1 0 0 0 0,1 0 0 0 0,6 0 0 0 0,3 0 0 0 0,4 0 0 0 0,3 0 0 0 0,0 0 0 0 0,-2 0 0 0 0,-2 0 0 0 0,-3 0 0 0 0,-1 0 0 0 0,-4 0 0 0 0,-2 0 0 0 0,-6 0 0 0 0,-3 0 0 0 0,0 0 0 0 0,-1 0 0 0 0,3 0 0 0 0,2 0 0 0 0,3 0 0 0 0,0 0 0 0 0,1 0 0 0 0,-2 0 0 0 0,1 0 0 0 0,0 0 0 0 0,3 0 0 0 0,0 0 0 0 0,2 0 0 0 0,0 0 0 0 0,3 0 0 0 0,4 0 0 0 0,1 0 0 0 0,-1 0 0 0 0,-2 0 0 0 0,-3 0 0 0 0,-6 0 0 0 0,-4 0 0 0 0,-4 0 0 0 0,-2 0 0 0 0,-1 0 0 0 0,-1 0 0 0 0,0 0 0 0 0,3 0 0 0 0,3 0 0 0 0,9 0 0 0 0,3 0 0 0 0,5 0 0 0 0,3 0 0 0 0,-1 0 0 0 0,-2 0 0 0 0,-4 0 0 0 0,-1 0 0 0 0,-2 0 0 0 0,-5 0 0 0 0,-3 0 0 0 0,-3 0 0 0 0,-3 0 0 0 0,-1 0 0 0 0,0 0 0 0 0,-1 0 0 0 0,0 0 0 0 0,0 0 0 0 0,0 0 0 0 0,1 0 0 0 0,-1 0 0 0 0,1 0 0 0 0,0 0 0 0 0,-1 0 0 0 0,1 0 0 0 0,3 0 0 0 0,0 0 0 0 0,0 0 0 0 0,0 0 0 0 0,-1 0 0 0 0,-1 0 0 0 0,-1 0 0 0 0,0 0 0 0 0,3 0 0 0 0,0 0 0 0 0,3 0 0 0 0,0 0 0 0 0,-1 0 0 0 0,-2 0 0 0 0,0 0 0 0 0,-2 0 0 0 0,-1 0 0 0 0,0 0 0 0 0,-3 0 0 0 0,-3 0 0 0 0,-5 0 0 0 0,1 0 0 0 0,-1 0 0 0 0,-1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26343 16668 16383 0 0,'-5'0'0'0'0,"-10"-2"0"0"0,-16-1 0 0 0,-13-2 0 0 0,-10 0 0 0 0,-3-2 0 0 0,-1 1 0 0 0,1 0 0 0 0,6 1 0 0 0,9 1 0 0 0,8 0 0 0 0,8 1 0 0 0,5 1 0 0 0,4 0 0 0 0,0 1 0 0 0,-4-2 0 0 0,-2 1 0 0 0,-3-1 0 0 0,-6 0 0 0 0,-2-1 0 0 0,-2 0 0 0 0,-2 0 0 0 0,1 1 0 0 0,4-1 0 0 0,5 1 0 0 0,5 1 0 0 0,3 0 0 0 0,3 0 0 0 0,1 0 0 0 0,-1 0 0 0 0,-4 0 0 0 0,-6-1 0 0 0,-6 0 0 0 0,-8-1 0 0 0,-5-1 0 0 0,0 0 0 0 0,5 1 0 0 0,7 0 0 0 0,10 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26275 16681 16383 0 0,'-2'0'0'0'0,"-5"1"0"0"0,-3 0 0 0 0,-3 1 0 0 0,-2-1 0 0 0,-1 1 0 0 0,-1 0 0 0 0,1 0 0 0 0,-1 0 0 0 0,0 0 0 0 0,1 0 0 0 0,0 0 0 0 0,0 0 0 0 0,1 0 0 0 0,-1 0 0 0 0,1 0 0 0 0,-1 0 0 0 0,1 0 0 0 0,-1 0 0 0 0,1 0 0 0 0,-1 0 0 0 0,1 0 0 0 0,-1-1 0 0 0,0 1 0 0 0,1 0 0 0 0,-1 0 0 0 0,1 0 0 0 0,-3 0 0 0 0,-4 1 0 0 0,-6 0 0 0 0,-6 2 0 0 0,-8 0 0 0 0,-4 0 0 0 0,0 1 0 0 0,3-1 0 0 0,5 0 0 0 0,8-1 0 0 0,5-1 0 0 0,5-1 0 0 0,3 0 0 0 0,2 0 0 0 0,0 0 0 0 0,1 0 0 0 0,0-1 0 0 0,-1 1 0 0 0,0 0 0 0 0,-3 0 0 0 0,0 1 0 0 0,-1-1 0 0 0,-2 0 0 0 0,-1 1 0 0 0,2 0 0 0 0,0-1 0 0 0,1 0 0 0 0,2 0 0 0 0,0 1 0 0 0,1-2 0 0 0,0 1 0 0 0,-3 1 0 0 0,-1-1 0 0 0,0 1 0 0 0,0-1 0 0 0,2 0 0 0 0,1 0 0 0 0,0 1 0 0 0,1-2 0 0 0,1 1 0 0 0,-1 0 0 0 0,1 0 0 0 0,0 0 0 0 0,-1 0 0 0 0,0 0 0 0 0,3 0 0 0 0,0-1 0 0 0,3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26010 11977 16383 0 0,'-3'-1'0'0'0,"-3"0"0"0"0,-7 0 0 0 0,-4-1 0 0 0,-4-1 0 0 0,-1 0 0 0 0,-1 1 0 0 0,-3-2 0 0 0,-4 1 0 0 0,-5-2 0 0 0,-3 1 0 0 0,1-1 0 0 0,0 1 0 0 0,2-1 0 0 0,3 1 0 0 0,6 1 0 0 0,3 0 0 0 0,4 1 0 0 0,2 0 0 0 0,2 0 0 0 0,-3 0 0 0 0,-2-1 0 0 0,-2 1 0 0 0,1-1 0 0 0,-1 0 0 0 0,0 1 0 0 0,1-1 0 0 0,2 1 0 0 0,2 0 0 0 0,0 0 0 0 0,1 0 0 0 0,0 0 0 0 0,3 0 0 0 0,1 1 0 0 0,0-1 0 0 0,-4 0 0 0 0,-4 0 0 0 0,-4-1 0 0 0,-3 0 0 0 0,0-1 0 0 0,2 1 0 0 0,2 0 0 0 0,6 1 0 0 0,2 0 0 0 0,-2 0 0 0 0,0 0 0 0 0,-5 0 0 0 0,-7-2 0 0 0,-4 0 0 0 0,-3-1 0 0 0,-2 1 0 0 0,1-1 0 0 0,4 1 0 0 0,11 2 0 0 0,12 0 0 0 0,8 2 0 0 0,7 1 0 0 0,6 0 0 0 0,3 1 0 0 0,3 0 0 0 0,0 0 0 0 0,0 0 0 0 0,1 0 0 0 0,-1 0 0 0 0,0 0 0 0 0,-2 0 0 0 0,-2 0 0 0 0,0-1 0 0 0,0 1 0 0 0,-1 0 0 0 0,-1-1 0 0 0,1 0 0 0 0,1 1 0 0 0,3 0 0 0 0,5 1 0 0 0,4 0 0 0 0,3 0 0 0 0,-1 0 0 0 0,-2 0 0 0 0,-3 0 0 0 0,0 0 0 0 0,-1-1 0 0 0,-1 1 0 0 0,-1-1 0 0 0,-2 0 0 0 0,2 1 0 0 0,2-1 0 0 0,7 2 0 0 0,11 0 0 0 0,7 2 0 0 0,3 0 0 0 0,0 0 0 0 0,-7-1 0 0 0,-8-1 0 0 0,-6 0 0 0 0,-6-2 0 0 0,-4 1 0 0 0,0-1 0 0 0,3 0 0 0 0,2 1 0 0 0,6 1 0 0 0,4 0 0 0 0,6 1 0 0 0,0 0 0 0 0,-4-1 0 0 0,-6-1 0 0 0,-5 0 0 0 0,-3 0 0 0 0,-4-1 0 0 0,-1 0 0 0 0,-3 0 0 0 0,-4-1 0 0 0,-1 0 0 0 0,2 0 0 0 0,0 0 0 0 0,1 0 0 0 0,-1 1 0 0 0,-1-1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17990 16091 16383 0 0,'3'0'0'0'0,"6"0"0"0"0,10-1 0 0 0,15 0 0 0 0,13-1 0 0 0,14 0 0 0 0,10 0 0 0 0,10-1 0 0 0,7 0 0 0 0,1 0 0 0 0,-3 0 0 0 0,0 0 0 0 0,-1 0 0 0 0,-5 0 0 0 0,0 0 0 0 0,1 0 0 0 0,-4 0 0 0 0,2 1 0 0 0,6-1 0 0 0,0 0 0 0 0,-2 0 0 0 0,2 0 0 0 0,0 0 0 0 0,-4 0 0 0 0,-6 0 0 0 0,-6 1 0 0 0,-10 0 0 0 0,-10 0 0 0 0,-10 1 0 0 0,-7 0 0 0 0,-6 0 0 0 0,-2 0 0 0 0,1 0 0 0 0,1 0 0 0 0,2 0 0 0 0,3 0 0 0 0,3 0 0 0 0,4 0 0 0 0,5-1 0 0 0,4 1 0 0 0,0-1 0 0 0,-1 0 0 0 0,1 1 0 0 0,-1-1 0 0 0,7 0 0 0 0,-2 0 0 0 0,0 1 0 0 0,-4-1 0 0 0,-2 0 0 0 0,-3 1 0 0 0,-4 0 0 0 0,-2-1 0 0 0,0 1 0 0 0,0 0 0 0 0,4-1 0 0 0,4 1 0 0 0,-1-1 0 0 0,1 1 0 0 0,0-1 0 0 0,2 1 0 0 0,5-1 0 0 0,6 0 0 0 0,6 0 0 0 0,3-1 0 0 0,5 1 0 0 0,5-1 0 0 0,4 1 0 0 0,-1-1 0 0 0,-6 0 0 0 0,-10 1 0 0 0,-10 0 0 0 0,-12 1 0 0 0,-9 0 0 0 0,-8 0 0 0 0,-6 0 0 0 0,-3 1 0 0 0,-1-1 0 0 0,3 1 0 0 0,8-1 0 0 0,9 0 0 0 0,8-1 0 0 0,12 0 0 0 0,6 0 0 0 0,7 0 0 0 0,9-1 0 0 0,1 0 0 0 0,1 1 0 0 0,-2-1 0 0 0,3 0 0 0 0,1 0 0 0 0,-3 1 0 0 0,0-1 0 0 0,-6 1 0 0 0,-4-1 0 0 0,-1 1 0 0 0,0 0 0 0 0,2-1 0 0 0,6 1 0 0 0,0-1 0 0 0,2 0 0 0 0,-2 1 0 0 0,-2-1 0 0 0,-6 1 0 0 0,-9 0 0 0 0,-8 0 0 0 0,-7 1 0 0 0,-6 0 0 0 0,-3-1 0 0 0,-2 1 0 0 0,-1 0 0 0 0,-2 0 0 0 0,-2 0 0 0 0,7 0 0 0 0,2 0 0 0 0,4 0 0 0 0,2-1 0 0 0,1 1 0 0 0,-5 0 0 0 0,-5-1 0 0 0,-7 2 0 0 0,-3-1 0 0 0,-4 0 0 0 0,-2 1 0 0 0,4-1 0 0 0,7 0 0 0 0,10 0 0 0 0,12-1 0 0 0,5 0 0 0 0,2 0 0 0 0,2 0 0 0 0,-4 0 0 0 0,-5 0 0 0 0,-6 1 0 0 0,-5 0 0 0 0,-4-1 0 0 0,-5 1 0 0 0,-4 1 0 0 0,-7-1 0 0 0,-4 0 0 0 0,-1 1 0 0 0,-1 0 0 0 0,1-1 0 0 0,-3 1 0 0 0,3-1 0 0 0,5 1 0 0 0,3-1 0 0 0,2 0 0 0 0,0 0 0 0 0,0 1 0 0 0,0-1 0 0 0,-1 0 0 0 0,-3 0 0 0 0,-1 1 0 0 0,-1-1 0 0 0,2 0 0 0 0,3 1 0 0 0,3-1 0 0 0,6 0 0 0 0,2 0 0 0 0,4-1 0 0 0,1 1 0 0 0,0 0 0 0 0,-2-1 0 0 0,-7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26238 15773 16383 0 0,'-3'0'0'0'0,"0"0"0"0"0,-5-1 0 0 0,-12 0 0 0 0,-12 0 0 0 0,-15-2 0 0 0,-11 0 0 0 0,-10 0 0 0 0,-6-1 0 0 0,2 0 0 0 0,2 0 0 0 0,8 1 0 0 0,12 0 0 0 0,11 1 0 0 0,11 1 0 0 0,6 0 0 0 0,5 0 0 0 0,5 0 0 0 0,3 1 0 0 0,2-1 0 0 0,-1 1 0 0 0,0 0 0 0 0,-3-1 0 0 0,-1 0 0 0 0,-2 1 0 0 0,-1-1 0 0 0,-3 0 0 0 0,-5 0 0 0 0,-8-1 0 0 0,-2 0 0 0 0,0 1 0 0 0,2-1 0 0 0,4 1 0 0 0,4-1 0 0 0,3 1 0 0 0,2 0 0 0 0,2 1 0 0 0,1-1 0 0 0,-1 0 0 0 0,2 0 0 0 0,1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26289 15892 16383 0 0,'0'0'0'0'0,"-1"0"0"0"0,-6 1 0 0 0,-8 1 0 0 0,-10 1 0 0 0,-6 0 0 0 0,-1 1 0 0 0,5 0 0 0 0,3-1 0 0 0,4-1 0 0 0,1 0 0 0 0,3 0 0 0 0,0 0 0 0 0,1 0 0 0 0,-1 0 0 0 0,1 0 0 0 0,-1 0 0 0 0,-2 0 0 0 0,-2 1 0 0 0,-3-1 0 0 0,1 1 0 0 0,0 0 0 0 0,2-1 0 0 0,4 0 0 0 0,2 0 0 0 0,-3 0 0 0 0,-3 0 0 0 0,-4 1 0 0 0,2 0 0 0 0,2 0 0 0 0,1-1 0 0 0,2 0 0 0 0,1 0 0 0 0,3 0 0 0 0,1-1 0 0 0,0 1 0 0 0,-1-1 0 0 0,-3 1 0 0 0,-11 1 0 0 0,-5 1 0 0 0,-4 1 0 0 0,-1-1 0 0 0,4 0 0 0 0,4 0 0 0 0,5-1 0 0 0,2 0 0 0 0,3-1 0 0 0,2 0 0 0 0,0 0 0 0 0,1 0 0 0 0,1 0 0 0 0,0 0 0 0 0,0 0 0 0 0,-1-1 0 0 0,1 1 0 0 0,2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18022 15788 16383 0 0,'3'-1'0'0'0,"5"-1"0"0"0,7-2 0 0 0,7-1 0 0 0,4-2 0 0 0,4 0 0 0 0,2-1 0 0 0,4-1 0 0 0,1 0 0 0 0,1-1 0 0 0,0 1 0 0 0,-1-1 0 0 0,-2 2 0 0 0,-1-1 0 0 0,-1 1 0 0 0,-1 0 0 0 0,2 0 0 0 0,1-1 0 0 0,3-1 0 0 0,5 0 0 0 0,2-2 0 0 0,-2 2 0 0 0,-2-1 0 0 0,-3 2 0 0 0,-6 1 0 0 0,-3 1 0 0 0,-3 0 0 0 0,-1 1 0 0 0,2-1 0 0 0,4 0 0 0 0,7-3 0 0 0,6-1 0 0 0,4-1 0 0 0,2 0 0 0 0,4-2 0 0 0,0 1 0 0 0,0-1 0 0 0,1 1 0 0 0,2-1 0 0 0,4-2 0 0 0,7-1 0 0 0,-1 1 0 0 0,-2-1 0 0 0,-5 2 0 0 0,-2 1 0 0 0,-2 0 0 0 0,-2 1 0 0 0,-6 1 0 0 0,-1 0 0 0 0,0 0 0 0 0,-1 1 0 0 0,1-1 0 0 0,3-1 0 0 0,-1 1 0 0 0,-4 1 0 0 0,-2 0 0 0 0,-2 1 0 0 0,-4 1 0 0 0,-1 0 0 0 0,-3 1 0 0 0,2-1 0 0 0,0 0 0 0 0,2 0 0 0 0,6-2 0 0 0,2 0 0 0 0,3-1 0 0 0,0 0 0 0 0,4-1 0 0 0,3-1 0 0 0,6-1 0 0 0,2-1 0 0 0,5 0 0 0 0,4-2 0 0 0,0 0 0 0 0,2-1 0 0 0,-4 2 0 0 0,-1 0 0 0 0,-3 0 0 0 0,-5 2 0 0 0,1-1 0 0 0,-2 2 0 0 0,-6 0 0 0 0,-5 2 0 0 0,1-1 0 0 0,-1 1 0 0 0,-1 0 0 0 0,-1 0 0 0 0,5-1 0 0 0,7-1 0 0 0,4-2 0 0 0,-2 1 0 0 0,0 0 0 0 0,-3 0 0 0 0,-2 1 0 0 0,-2 1 0 0 0,-2 0 0 0 0,2-1 0 0 0,-1 1 0 0 0,0 0 0 0 0,-1 0 0 0 0,1 0 0 0 0,2-1 0 0 0,0 0 0 0 0,-2 1 0 0 0,3-1 0 0 0,3-1 0 0 0,10-2 0 0 0,4-1 0 0 0,4-1 0 0 0,1-1 0 0 0,-1 1 0 0 0,-1 0 0 0 0,0 0 0 0 0,-5 2 0 0 0,-6 0 0 0 0,-8 3 0 0 0,2 0 0 0 0,-3-1 0 0 0,3 1 0 0 0,0-1 0 0 0,-1 1 0 0 0,4-2 0 0 0,-1 1 0 0 0,3-1 0 0 0,0 0 0 0 0,3-1 0 0 0,0 1 0 0 0,-1-1 0 0 0,-6 2 0 0 0,-5 1 0 0 0,-6 2 0 0 0,-3 1 0 0 0,-5 0 0 0 0,2 1 0 0 0,0-1 0 0 0,2 0 0 0 0,1-1 0 0 0,-2 1 0 0 0,-1 1 0 0 0,-3 0 0 0 0,-3 0 0 0 0,-3 2 0 0 0,-4 1 0 0 0,-5 0 0 0 0,-5 2 0 0 0,-2 1 0 0 0,-4 0 0 0 0,-2 1 0 0 0,-1 1 0 0 0,1-1 0 0 0,1-1 0 0 0,0 1 0 0 0,6-2 0 0 0,10-2 0 0 0,12-3 0 0 0,15-4 0 0 0,13-3 0 0 0,9-3 0 0 0,0 1 0 0 0,-6 1 0 0 0,-10 3 0 0 0,-14 2 0 0 0,-14 5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26536 13917 16383 0 0,'-3'0'0'0'0,"-3"0"0"0"0,-4 0 0 0 0,-5 0 0 0 0,-5 0 0 0 0,-8 0 0 0 0,-7 0 0 0 0,-8 0 0 0 0,-5 0 0 0 0,-3 0 0 0 0,-2 0 0 0 0,-2 0 0 0 0,5 0 0 0 0,4 0 0 0 0,5 0 0 0 0,4 0 0 0 0,6 0 0 0 0,5 0 0 0 0,2 0 0 0 0,2 0 0 0 0,3 0 0 0 0,1 0 0 0 0,1 0 0 0 0,1 0 0 0 0,1 0 0 0 0,2 0 0 0 0,-1 0 0 0 0,-5 0 0 0 0,-3 0 0 0 0,-4 0 0 0 0,0 0 0 0 0,1 0 0 0 0,0 0 0 0 0,2 0 0 0 0,1 0 0 0 0,3 0 0 0 0,4 0 0 0 0,2 0 0 0 0,0 0 0 0 0,-3 0 0 0 0,-1 0 0 0 0,-3 0 0 0 0,-1 0 0 0 0,-2 0 0 0 0,-3 0 0 0 0,-2 0 0 0 0,1 0 0 0 0,2 0 0 0 0,3 0 0 0 0,2 0 0 0 0,3 0 0 0 0,3 0 0 0 0,2 0 0 0 0,0 0 0 0 0,-1 0 0 0 0,0 0 0 0 0,-1 0 0 0 0,-1 0 0 0 0,-1 0 0 0 0,1 0 0 0 0,-1 0 0 0 0,0 0 0 0 0,0 0 0 0 0,3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26444 13921 16383 0 0,'-2'1'0'0'0,"-2"2"0"0"0,-3 2 0 0 0,-1 1 0 0 0,-2 1 0 0 0,-5 4 0 0 0,-6 5 0 0 0,-6 3 0 0 0,-5 4 0 0 0,-6 5 0 0 0,-3 2 0 0 0,-3 1 0 0 0,3 0 0 0 0,5-5 0 0 0,5-4 0 0 0,4-2 0 0 0,5-4 0 0 0,2-2 0 0 0,-1 2 0 0 0,-3 1 0 0 0,-2 2 0 0 0,-6 4 0 0 0,-7 5 0 0 0,-1 2 0 0 0,1-2 0 0 0,0 0 0 0 0,4-2 0 0 0,4-4 0 0 0,6-4 0 0 0,4-3 0 0 0,6-3 0 0 0,4-5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26149 12112 16383 0 0,'-4'1'0'0'0,"-4"2"0"0"0,-5 1 0 0 0,-3 2 0 0 0,-5 0 0 0 0,-3 2 0 0 0,3-1 0 0 0,2-1 0 0 0,2 0 0 0 0,5-2 0 0 0,2-1 0 0 0,1 0 0 0 0,0 0 0 0 0,-1 0 0 0 0,-2 1 0 0 0,-2 0 0 0 0,-3 2 0 0 0,-2 0 0 0 0,0 0 0 0 0,-3 1 0 0 0,1 0 0 0 0,0 0 0 0 0,-1 0 0 0 0,1 0 0 0 0,-2 0 0 0 0,2 0 0 0 0,1 0 0 0 0,0-1 0 0 0,0 1 0 0 0,1-1 0 0 0,-1 0 0 0 0,-3 2 0 0 0,-4 1 0 0 0,-11 3 0 0 0,-8 3 0 0 0,-5 2 0 0 0,2-1 0 0 0,3-1 0 0 0,7-3 0 0 0,8-2 0 0 0,7-2 0 0 0,5-2 0 0 0,2 0 0 0 0,-1-1 0 0 0,1 1 0 0 0,-5 1 0 0 0,-4 2 0 0 0,0-1 0 0 0,2 0 0 0 0,2-1 0 0 0,2 0 0 0 0,4-2 0 0 0,3-1 0 0 0,0 0 0 0 0,2 0 0 0 0,1-1 0 0 0,-1 1 0 0 0,-1 0 0 0 0,1-1 0 0 0,0 1 0 0 0,-1 0 0 0 0,0 0 0 0 0,0-1 0 0 0,3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15296 14484 16383 0 0,'3'0'0'0'0,"3"-1"0"0"0,6-1 0 0 0,9-1 0 0 0,9-1 0 0 0,4-1 0 0 0,5 0 0 0 0,7-1 0 0 0,0-1 0 0 0,1 0 0 0 0,-2 1 0 0 0,0 0 0 0 0,-3 0 0 0 0,-3 0 0 0 0,-2 1 0 0 0,-2 0 0 0 0,-2 1 0 0 0,-1-1 0 0 0,0 1 0 0 0,-1-1 0 0 0,1 1 0 0 0,1-1 0 0 0,-1 1 0 0 0,0-1 0 0 0,0 1 0 0 0,2-1 0 0 0,4 0 0 0 0,6-2 0 0 0,3 1 0 0 0,2-1 0 0 0,1 0 0 0 0,2 0 0 0 0,-6 0 0 0 0,-4 1 0 0 0,-5 1 0 0 0,-3 0 0 0 0,-2 1 0 0 0,-1-1 0 0 0,-1 1 0 0 0,0 0 0 0 0,0 0 0 0 0,0-1 0 0 0,3 1 0 0 0,4-1 0 0 0,3-1 0 0 0,6 0 0 0 0,3-1 0 0 0,0 0 0 0 0,1 0 0 0 0,-1 0 0 0 0,-3 0 0 0 0,0 1 0 0 0,2-1 0 0 0,2 0 0 0 0,8-1 0 0 0,6-1 0 0 0,4-1 0 0 0,6 0 0 0 0,4-1 0 0 0,5-1 0 0 0,2 0 0 0 0,-3 1 0 0 0,-1 0 0 0 0,-2-1 0 0 0,-3 2 0 0 0,-1-1 0 0 0,-6 2 0 0 0,-4-1 0 0 0,0 1 0 0 0,-3 1 0 0 0,1-1 0 0 0,0 0 0 0 0,3 0 0 0 0,1-1 0 0 0,2 1 0 0 0,5-2 0 0 0,0 1 0 0 0,-1-1 0 0 0,-1 1 0 0 0,-1 0 0 0 0,0 0 0 0 0,-2 1 0 0 0,1-1 0 0 0,0 0 0 0 0,0 0 0 0 0,4 0 0 0 0,5-1 0 0 0,6-1 0 0 0,4-1 0 0 0,-1 1 0 0 0,0-1 0 0 0,1 1 0 0 0,-2 0 0 0 0,-4 0 0 0 0,-3 1 0 0 0,-1 0 0 0 0,-4 0 0 0 0,-1 1 0 0 0,-2 0 0 0 0,-2 0 0 0 0,-2 0 0 0 0,1 1 0 0 0,-4-1 0 0 0,-4 2 0 0 0,-2-1 0 0 0,0 1 0 0 0,3-1 0 0 0,0 1 0 0 0,-3-1 0 0 0,0 1 0 0 0,-2 0 0 0 0,-3 1 0 0 0,-3-1 0 0 0,2 1 0 0 0,-1 0 0 0 0,-1 0 0 0 0,-4 0 0 0 0,-1 0 0 0 0,-4 2 0 0 0,2-2 0 0 0,-1 1 0 0 0,0 0 0 0 0,2 0 0 0 0,0 0 0 0 0,3-1 0 0 0,-1 0 0 0 0,-1 1 0 0 0,-2 0 0 0 0,-4 0 0 0 0,-3 1 0 0 0,-3 0 0 0 0,-4 1 0 0 0,-5 0 0 0 0,-4 1 0 0 0,-2 1 0 0 0,-3-1 0 0 0,-1 1 0 0 0,0 0 0 0 0,-1 0 0 0 0,1 0 0 0 0,0 0 0 0 0,0 0 0 0 0,3-1 0 0 0,0 1 0 0 0,1-1 0 0 0,-1 1 0 0 0,0-1 0 0 0,-1 1 0 0 0,-1 0 0 0 0,0-1 0 0 0,2 1 0 0 0,1-1 0 0 0,0 0 0 0 0,0 1 0 0 0,-1-1 0 0 0,-1 1 0 0 0,1-1 0 0 0,1 1 0 0 0,3-2 0 0 0,3 1 0 0 0,3-1 0 0 0,2 0 0 0 0,1 0 0 0 0,-2-1 0 0 0,-3 2 0 0 0,-4 0 0 0 0,-2 0 0 0 0,-3 0 0 0 0,-1 1 0 0 0,5-1 0 0 0,9-1 0 0 0,7-1 0 0 0,9-2 0 0 0,6 0 0 0 0,7-1 0 0 0,-1 0 0 0 0,2-1 0 0 0,-4 1 0 0 0,-10 2 0 0 0,-8 1 0 0 0,-9 1 0 0 0,-7 0 0 0 0,-3 2 0 0 0,-3-1 0 0 0,-2 1 0 0 0,0 1 0 0 0,0-1 0 0 0,3-1 0 0 0,2 1 0 0 0,2-1 0 0 0,1-1 0 0 0,-1 2 0 0 0,1-2 0 0 0,-1 1 0 0 0,2 0 0 0 0,2 0 0 0 0,0-1 0 0 0,-3 1 0 0 0,-1 0 0 0 0,-2 0 0 0 0,-1 1 0 0 0,-2 0 0 0 0,0-1 0 0 0,-1 1 0 0 0,1 0 0 0 0,-1 0 0 0 0,3-1 0 0 0,1 1 0 0 0,0-1 0 0 0,0 0 0 0 0,-2 1 0 0 0,0 0 0 0 0,-1-1 0 0 0,0 1 0 0 0,0 0 0 0 0,-1 0 0 0 0,0 0 0 0 0,1-1 0 0 0,-1 1 0 0 0,1 0 0 0 0,-1 0 0 0 0,0 0 0 0 0,4-1 0 0 0,2 0 0 0 0,4 0 0 0 0,8-2 0 0 0,1 0 0 0 0,0 1 0 0 0,-3-1 0 0 0,-5 1 0 0 0,-3 1 0 0 0,-3 1 0 0 0,-3-1 0 0 0,-2 1 0 0 0,0 0 0 0 0,3-1 0 0 0,3 0 0 0 0,3 0 0 0 0,3-1 0 0 0,6 0 0 0 0,2-1 0 0 0,0 0 0 0 0,1 0 0 0 0,1-1 0 0 0,1 1 0 0 0,-1 0 0 0 0,-2 0 0 0 0,-1 0 0 0 0,-4 1 0 0 0,-4 0 0 0 0,-4 1 0 0 0,-3 1 0 0 0,-5 0 0 0 0,-2 0 0 0 0,0 0 0 0 0,1 1 0 0 0,0-1 0 0 0,3-1 0 0 0,2 1 0 0 0,0-1 0 0 0,0 1 0 0 0,0-1 0 0 0,-1 1 0 0 0,-1 0 0 0 0,0-1 0 0 0,-3 2 0 0 0,-3-1 0 0 0,-2 1 0 0 0,-6 1 0 0 0,-3 0 0 0 0,-4 1 0 0 0,-3 0 0 0 0,-3 0 0 0 0,-3 1 0 0 0,-1 0 0 0 0,-1 1 0 0 0,0-1 0 0 0,-1 0 0 0 0,1 0 0 0 0,-2 1 0 0 0,-4 0 0 0 0,-1 0 0 0 0,2 0 0 0 0,0 0 0 0 0,3 0 0 0 0,1-1 0 0 0,0 0 0 0 0,2 1 0 0 0,-1-1 0 0 0,1 0 0 0 0,0 0 0 0 0,-3 1 0 0 0,-1-1 0 0 0,0 1 0 0 0,1-1 0 0 0,1 1 0 0 0,0-1 0 0 0,1 0 0 0 0,0 1 0 0 0,1-1 0 0 0,0 0 0 0 0,-3 1 0 0 0,-1-1 0 0 0,-3 1 0 0 0,-2 1 0 0 0,0-1 0 0 0,-1 1 0 0 0,0-1 0 0 0,3 0 0 0 0,1 0 0 0 0,3 0 0 0 0,1-1 0 0 0,0 0 0 0 0,2 1 0 0 0,0-1 0 0 0,2-1 0 0 0,3 1 0 0 0,1-1 0 0 0,0 0 0 0 0,3 0 0 0 0,1 0 0 0 0,1-1 0 0 0,1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26209 13040 16383 0 0,'-2'0'0'0'0,"-5"0"0"0"0,-2 1 0 0 0,-4-1 0 0 0,-1 0 0 0 0,-5 1 0 0 0,-1 0 0 0 0,-3 0 0 0 0,0-1 0 0 0,1 1 0 0 0,2 0 0 0 0,1 0 0 0 0,5-1 0 0 0,0 1 0 0 0,2-1 0 0 0,-1 0 0 0 0,-1 1 0 0 0,0-1 0 0 0,-1 1 0 0 0,0-1 0 0 0,-1 1 0 0 0,0 0 0 0 0,0-1 0 0 0,-2 1 0 0 0,-4 0 0 0 0,-7 0 0 0 0,-5 0 0 0 0,-3 0 0 0 0,-3 0 0 0 0,-1 1 0 0 0,3-1 0 0 0,1 0 0 0 0,2 1 0 0 0,1-1 0 0 0,2 0 0 0 0,0 0 0 0 0,4 0 0 0 0,3 0 0 0 0,3 0 0 0 0,3-1 0 0 0,2 1 0 0 0,2 0 0 0 0,-1-1 0 0 0,-1 1 0 0 0,-5-1 0 0 0,-3 1 0 0 0,-2 0 0 0 0,-3 0 0 0 0,-1 0 0 0 0,-1 1 0 0 0,-1-1 0 0 0,1 0 0 0 0,0 0 0 0 0,3 0 0 0 0,3 0 0 0 0,4 0 0 0 0,0-1 0 0 0,1 1 0 0 0,2 0 0 0 0,1-1 0 0 0,0 1 0 0 0,2 0 0 0 0,0-1 0 0 0,-2 1 0 0 0,-2-1 0 0 0,-1 1 0 0 0,-2 0 0 0 0,2 0 0 0 0,1-1 0 0 0,2 1 0 0 0,1 0 0 0 0,0-1 0 0 0,1 1 0 0 0,1-1 0 0 0,-1 1 0 0 0,0-1 0 0 0,1 1 0 0 0,-1-1 0 0 0,1 1 0 0 0,-1 0 0 0 0,0-1 0 0 0,0 1 0 0 0,1-1 0 0 0,-1 1 0 0 0,-3-1 0 0 0,-3 1 0 0 0,-4 0 0 0 0,-2 0 0 0 0,-2 0 0 0 0,1 0 0 0 0,3 0 0 0 0,6 0 0 0 0,6-1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26098 13243 16383 0 0,'3'0'0'0'0,"2"-2"0"0"0,4-1 0 0 0,3 0 0 0 0,1-1 0 0 0,-1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26201 13146 16383 0 0,'-3'1'0'0'0,"-3"1"0"0"0,-7 2 0 0 0,-4 1 0 0 0,-2 1 0 0 0,0-1 0 0 0,0 1 0 0 0,-1 0 0 0 0,0 0 0 0 0,2 0 0 0 0,0-1 0 0 0,3 0 0 0 0,1-1 0 0 0,-1 1 0 0 0,-2 0 0 0 0,-4 2 0 0 0,-3 0 0 0 0,-2 1 0 0 0,-2 0 0 0 0,0 1 0 0 0,3-1 0 0 0,1-1 0 0 0,4-1 0 0 0,1 0 0 0 0,1-1 0 0 0,1 1 0 0 0,1-2 0 0 0,0 1 0 0 0,-3 1 0 0 0,-1 0 0 0 0,0 0 0 0 0,-1 1 0 0 0,-1-1 0 0 0,-1 1 0 0 0,1 0 0 0 0,1 0 0 0 0,0-1 0 0 0,0 0 0 0 0,2 0 0 0 0,2 0 0 0 0,0-1 0 0 0,2-1 0 0 0,1 1 0 0 0,-1-1 0 0 0,1 0 0 0 0,0 1 0 0 0,-3 0 0 0 0,-3 1 0 0 0,-3 1 0 0 0,0 0 0 0 0,-1 1 0 0 0,0-1 0 0 0,3-1 0 0 0,3 0 0 0 0,0-1 0 0 0,3 0 0 0 0,-3 0 0 0 0,-2 1 0 0 0,-2 1 0 0 0,2-1 0 0 0,0 0 0 0 0,1 0 0 0 0,4-1 0 0 0,1-1 0 0 0,1 0 0 0 0,0 0 0 0 0,-1 0 0 0 0,-1 1 0 0 0,-7 2 0 0 0,-9 2 0 0 0,-5 2 0 0 0,-6 2 0 0 0,-5 1 0 0 0,-1 1 0 0 0,-2 0 0 0 0,4-1 0 0 0,4-1 0 0 0,4-1 0 0 0,4-2 0 0 0,3 0 0 0 0,2-1 0 0 0,5-2 0 0 0,4-1 0 0 0,0 0 0 0 0,2 0 0 0 0,1-1 0 0 0,1 0 0 0 0,1-1 0 0 0,2 0 0 0 0,5-1 0 0 0,5-2 0 0 0,4-2 0 0 0,4 0 0 0 0,5-2 0 0 0,-1 0 0 0 0,-2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15205 14913 16383 0 0,'2'0'0'0'0,"7"0"0"0"0,10 0 0 0 0,9 0 0 0 0,11 0 0 0 0,7 0 0 0 0,4 0 0 0 0,1 0 0 0 0,3 0 0 0 0,0 0 0 0 0,-1 0 0 0 0,-1 0 0 0 0,-2 0 0 0 0,-4 0 0 0 0,-4 0 0 0 0,1 0 0 0 0,-1 0 0 0 0,-5 0 0 0 0,-3 0 0 0 0,2 0 0 0 0,-1 0 0 0 0,-1 0 0 0 0,-5 0 0 0 0,-1 0 0 0 0,0 0 0 0 0,-2 0 0 0 0,-3 0 0 0 0,0 0 0 0 0,-1 0 0 0 0,1 0 0 0 0,-1 0 0 0 0,2 0 0 0 0,1 0 0 0 0,3 0 0 0 0,1 0 0 0 0,1 0 0 0 0,2 0 0 0 0,2 0 0 0 0,4 0 0 0 0,4 0 0 0 0,5 0 0 0 0,3 0 0 0 0,1 0 0 0 0,-3 0 0 0 0,-5 0 0 0 0,-3 0 0 0 0,-4 0 0 0 0,-5 0 0 0 0,-5 0 0 0 0,-4 0 0 0 0,-4 0 0 0 0,-2 0 0 0 0,0 0 0 0 0,-2 0 0 0 0,4 0 0 0 0,3 0 0 0 0,4 0 0 0 0,3 0 0 0 0,4 0 0 0 0,3 0 0 0 0,0 0 0 0 0,3 0 0 0 0,3 0 0 0 0,4 0 0 0 0,1 0 0 0 0,1 0 0 0 0,-1 0 0 0 0,-1 0 0 0 0,-2 0 0 0 0,1 0 0 0 0,-2 0 0 0 0,3 0 0 0 0,1 0 0 0 0,2 0 0 0 0,0 0 0 0 0,3 0 0 0 0,0 0 0 0 0,1 0 0 0 0,-2 0 0 0 0,0 0 0 0 0,1 0 0 0 0,1 0 0 0 0,-1 0 0 0 0,2 0 0 0 0,2 0 0 0 0,0 0 0 0 0,0 0 0 0 0,-3 0 0 0 0,-2 0 0 0 0,-3 0 0 0 0,0 0 0 0 0,0 0 0 0 0,1 0 0 0 0,0 0 0 0 0,0 0 0 0 0,5 0 0 0 0,4 0 0 0 0,4 0 0 0 0,1 0 0 0 0,-1 0 0 0 0,3 0 0 0 0,-3 0 0 0 0,-2 0 0 0 0,-1 0 0 0 0,-3 0 0 0 0,-2 0 0 0 0,-2 0 0 0 0,4 0 0 0 0,0 0 0 0 0,4 0 0 0 0,1 0 0 0 0,0 0 0 0 0,4 0 0 0 0,2 0 0 0 0,2 0 0 0 0,7 0 0 0 0,0 0 0 0 0,5 0 0 0 0,4 0 0 0 0,1 0 0 0 0,3 0 0 0 0,-4 0 0 0 0,-1 0 0 0 0,-6 0 0 0 0,-1 0 0 0 0,-3 0 0 0 0,-1 0 0 0 0,-2 0 0 0 0,-2 0 0 0 0,-4 0 0 0 0,-5 0 0 0 0,-5 0 0 0 0,-1 0 0 0 0,-1 0 0 0 0,-1 0 0 0 0,-2 0 0 0 0,2 0 0 0 0,0 0 0 0 0,0 0 0 0 0,-1 0 0 0 0,4 0 0 0 0,2 0 0 0 0,-1 0 0 0 0,-2 0 0 0 0,3 0 0 0 0,1 0 0 0 0,-2 0 0 0 0,1 0 0 0 0,-1 0 0 0 0,-2 0 0 0 0,-5 0 0 0 0,-4 0 0 0 0,-6 0 0 0 0,-5 0 0 0 0,-7 0 0 0 0,-1 0 0 0 0,-3 0 0 0 0,0 0 0 0 0,0 0 0 0 0,-2 0 0 0 0,1 0 0 0 0,0 0 0 0 0,-1 0 0 0 0,1 0 0 0 0,3 0 0 0 0,2 0 0 0 0,3 0 0 0 0,1 0 0 0 0,1 0 0 0 0,1 0 0 0 0,0 0 0 0 0,3 0 0 0 0,3 0 0 0 0,1 0 0 0 0,-1 0 0 0 0,-1 0 0 0 0,-5 0 0 0 0,-5 0 0 0 0,-4 0 0 0 0,-4 0 0 0 0,-2 0 0 0 0,-1 0 0 0 0,-1 0 0 0 0,0 0 0 0 0,3 0 0 0 0,3 0 0 0 0,4 0 0 0 0,3 0 0 0 0,2 0 0 0 0,1 0 0 0 0,1 0 0 0 0,0 0 0 0 0,1 0 0 0 0,-1 0 0 0 0,-3 0 0 0 0,0 0 0 0 0,-1 0 0 0 0,-2 0 0 0 0,-2 0 0 0 0,-1 0 0 0 0,2 0 0 0 0,1 0 0 0 0,3 0 0 0 0,0 0 0 0 0,2 0 0 0 0,1 0 0 0 0,-3 0 0 0 0,-1 0 0 0 0,-2 0 0 0 0,-3 0 0 0 0,-3 0 0 0 0,-2 0 0 0 0,-1 0 0 0 0,-1 0 0 0 0,-1 0 0 0 0,0 0 0 0 0,1 0 0 0 0,-1 0 0 0 0,3 0 0 0 0,4 0 0 0 0,6 0 0 0 0,4 0 0 0 0,1 0 0 0 0,-1 0 0 0 0,-4 0 0 0 0,-5 0 0 0 0,-2 0 0 0 0,-3 0 0 0 0,1 0 0 0 0,0 0 0 0 0,0 0 0 0 0,1 0 0 0 0,4 0 0 0 0,2 0 0 0 0,2 0 0 0 0,2 0 0 0 0,-1 0 0 0 0,-1 0 0 0 0,-2 0 0 0 0,-3 0 0 0 0,-2 0 0 0 0,-3 0 0 0 0,-4 0 0 0 0,-1 0 0 0 0,-1 0 0 0 0,0 0 0 0 0,2 0 0 0 0,0 0 0 0 0,0 0 0 0 0,2 0 0 0 0,0 0 0 0 0,-1 0 0 0 0,1 0 0 0 0,-2 0 0 0 0,-2 0 0 0 0,0 0 0 0 0,2 0 0 0 0,-1 0 0 0 0,2 0 0 0 0,0 0 0 0 0,1 0 0 0 0,0 0 0 0 0,-1 0 0 0 0,1 0 0 0 0,0 0 0 0 0,0 0 0 0 0,3 0 0 0 0,3 0 0 0 0,3 0 0 0 0,4 0 0 0 0,-2 0 0 0 0,-2 0 0 0 0,0 0 0 0 0,-1 0 0 0 0,-3 0 0 0 0,-2 0 0 0 0,-1 0 0 0 0,-1 0 0 0 0,-4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9T20:33:58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26239 14877 16383 0 0,'-3'-1'0'0'0,"-3"1"0"0"0,-6-2 0 0 0,-6-1 0 0 0,-6 0 0 0 0,-3-1 0 0 0,-1 0 0 0 0,3 1 0 0 0,2-1 0 0 0,3 2 0 0 0,2-1 0 0 0,-1 0 0 0 0,-3 0 0 0 0,-2 0 0 0 0,-3-1 0 0 0,-2 0 0 0 0,1 0 0 0 0,0 0 0 0 0,3 1 0 0 0,2-1 0 0 0,0 1 0 0 0,-1 0 0 0 0,-2-1 0 0 0,-2 0 0 0 0,-1 0 0 0 0,-1 0 0 0 0,2 0 0 0 0,0 0 0 0 0,0 0 0 0 0,-1 0 0 0 0,3 0 0 0 0,-1 1 0 0 0,0-1 0 0 0,-1 0 0 0 0,-4-1 0 0 0,-4 0 0 0 0,0 0 0 0 0,-3 0 0 0 0,-5-1 0 0 0,0 0 0 0 0,3 0 0 0 0,4 1 0 0 0,5 0 0 0 0,4 1 0 0 0,4 1 0 0 0,4 0 0 0 0,3 1 0 0 0,1-1 0 0 0,2 1 0 0 0,-1 0 0 0 0,0 0 0 0 0,1 0 0 0 0,-1 0 0 0 0,0 0 0 0 0,-1 0 0 0 0,-2-1 0 0 0,-1 0 0 0 0,-3 0 0 0 0,0 0 0 0 0,1 0 0 0 0,1 0 0 0 0,1 1 0 0 0,4 0 0 0 0,1 0 0 0 0,4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2.xml"/><Relationship Id="rId50" Type="http://schemas.openxmlformats.org/officeDocument/2006/relationships/image" Target="../media/image30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7.xml"/><Relationship Id="rId40" Type="http://schemas.openxmlformats.org/officeDocument/2006/relationships/image" Target="../media/image25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0" Type="http://schemas.openxmlformats.org/officeDocument/2006/relationships/image" Target="../media/image10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4" Type="http://schemas.openxmlformats.org/officeDocument/2006/relationships/image" Target="../media/image7.svg"/><Relationship Id="rId9" Type="http://schemas.openxmlformats.org/officeDocument/2006/relationships/customXml" Target="../ink/ink3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2.xml"/><Relationship Id="rId30" Type="http://schemas.openxmlformats.org/officeDocument/2006/relationships/image" Target="../media/image20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9.png"/><Relationship Id="rId8" Type="http://schemas.openxmlformats.org/officeDocument/2006/relationships/image" Target="../media/image9.png"/><Relationship Id="rId51" Type="http://schemas.openxmlformats.org/officeDocument/2006/relationships/customXml" Target="../ink/ink24.xml"/><Relationship Id="rId3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19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ru-RU" sz="7200" dirty="0">
                <a:cs typeface="Calibri Light"/>
              </a:rPr>
              <a:t>Разработка базы данных</a:t>
            </a:r>
            <a:br>
              <a:rPr lang="ru-RU" sz="7200" dirty="0">
                <a:cs typeface="Calibri Light"/>
              </a:rPr>
            </a:br>
            <a:r>
              <a:rPr lang="ru-RU" sz="7200" dirty="0">
                <a:cs typeface="Calibri Light"/>
              </a:rPr>
              <a:t>ГБОУ СОШ № 277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500" dirty="0">
                <a:cs typeface="Calibri"/>
              </a:rPr>
              <a:t>                                                                                              Дьяченко Данила</a:t>
            </a:r>
          </a:p>
          <a:p>
            <a:r>
              <a:rPr lang="ru-RU" sz="1500" dirty="0">
                <a:cs typeface="Calibri"/>
              </a:rPr>
              <a:t>                                                                                                       Филип Анатольевич         </a:t>
            </a:r>
            <a:endParaRPr lang="ru-RU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47B9690-A6FE-F8C8-1718-BD4E8093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6" y="-179"/>
            <a:ext cx="3555774" cy="342131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окумен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15E956E-9FFA-E0B6-0ED8-BF87AC83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26" y="3586297"/>
            <a:ext cx="4885930" cy="3273398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E6B90-AC61-0A7D-DADD-535C32FE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/>
                <a:cs typeface="Calibri"/>
              </a:rPr>
              <a:t>2)Создание SQL скриптов </a:t>
            </a:r>
          </a:p>
          <a:p>
            <a:endParaRPr lang="ru-RU" sz="5400" dirty="0">
              <a:cs typeface="Calibri Light"/>
            </a:endParaRPr>
          </a:p>
        </p:txBody>
      </p:sp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644A751-E584-FD76-0B96-55DFB4FF1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873" y="43734"/>
            <a:ext cx="2930451" cy="32922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F70CF-017C-B9F7-C136-C7579F6E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684551" cy="1893762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alibri"/>
              </a:rPr>
              <a:t>SQL </a:t>
            </a:r>
            <a:r>
              <a:rPr lang="en-US" sz="2000" dirty="0" err="1">
                <a:cs typeface="Calibri"/>
              </a:rPr>
              <a:t>скрипты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создания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таблиц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секвенции</a:t>
            </a:r>
            <a:r>
              <a:rPr lang="en-US" sz="20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617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02F42-B0ED-D03D-6280-0C1C5857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u-RU" sz="2400" dirty="0">
                <a:latin typeface="Calibri"/>
                <a:cs typeface="Calibri"/>
              </a:rPr>
              <a:t>3) Разработка самих таблиц для базы данных и добавление секвенций к таблицам </a:t>
            </a:r>
          </a:p>
          <a:p>
            <a:endParaRPr lang="ru-RU" sz="3600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E6EEB-E557-63DD-CCAC-01C79FE3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cs typeface="Calibri"/>
              </a:rPr>
              <a:t>Создание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таблиц</a:t>
            </a:r>
            <a:r>
              <a:rPr lang="en-US" sz="1800" dirty="0">
                <a:cs typeface="Calibri"/>
              </a:rPr>
              <a:t> и </a:t>
            </a:r>
            <a:r>
              <a:rPr lang="en-US" sz="1800" dirty="0" err="1">
                <a:cs typeface="Calibri"/>
              </a:rPr>
              <a:t>секвенции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через</a:t>
            </a:r>
            <a:r>
              <a:rPr lang="en-US" sz="1800" dirty="0">
                <a:cs typeface="Calibri"/>
              </a:rPr>
              <a:t> SQL </a:t>
            </a:r>
            <a:r>
              <a:rPr lang="en-US" sz="1800" dirty="0" err="1">
                <a:cs typeface="Calibri"/>
              </a:rPr>
              <a:t>скрепты</a:t>
            </a:r>
            <a:r>
              <a:rPr lang="en-US" sz="1800" dirty="0">
                <a:cs typeface="Calibri"/>
              </a:rPr>
              <a:t> </a:t>
            </a:r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51AC59EA-E82E-281D-C217-BCB9B83A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50" y="650494"/>
            <a:ext cx="3593794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C03F9-4464-96DE-027B-CC9D3665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ru-RU" sz="3200">
                <a:cs typeface="Calibri Light"/>
              </a:rPr>
              <a:t>Вывод</a:t>
            </a:r>
            <a:endParaRPr lang="ru-RU" sz="3200"/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C61B5988-31A3-FEB3-229C-6083BF171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57" r="5733" b="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69A45-2871-6817-CB1C-16289453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ru-RU" sz="1700" dirty="0">
                <a:cs typeface="Calibri"/>
              </a:rPr>
              <a:t>Что было сделано?:</a:t>
            </a:r>
          </a:p>
          <a:p>
            <a:pPr marL="0" indent="0">
              <a:buNone/>
            </a:pPr>
            <a:r>
              <a:rPr lang="ru-RU" sz="1700" dirty="0">
                <a:cs typeface="Calibri"/>
              </a:rPr>
              <a:t>Была создана база данных, сначала была создана основа всего проекта, а именно ERD диаграмма, затем еще главное в базе данных а именно SQL скрипты, ну и на последок сами таблички и их секвенции</a:t>
            </a:r>
          </a:p>
          <a:p>
            <a:pPr marL="0" indent="0">
              <a:buNone/>
            </a:pPr>
            <a:r>
              <a:rPr lang="ru-RU" sz="1700" dirty="0">
                <a:cs typeface="Calibri"/>
              </a:rPr>
              <a:t>2) Была бы выполнена цель проекта?</a:t>
            </a:r>
          </a:p>
          <a:p>
            <a:pPr marL="0" indent="0">
              <a:buNone/>
            </a:pPr>
            <a:r>
              <a:rPr lang="ru-RU" sz="1700" dirty="0">
                <a:cs typeface="Calibri"/>
              </a:rPr>
              <a:t>Безусловно! Смотря сколько было сделано и анализируя на что база данных способна, если её дальше развивать, то с уверенно можно сказать, что да! Цель проекта была выполнена! </a:t>
            </a:r>
          </a:p>
          <a:p>
            <a:pPr marL="0" indent="0">
              <a:buNone/>
            </a:pPr>
            <a:r>
              <a:rPr lang="ru-RU" sz="1700" dirty="0">
                <a:cs typeface="Calibri"/>
              </a:rPr>
              <a:t>3) Была ли решена проблемность проекта?</a:t>
            </a:r>
          </a:p>
          <a:p>
            <a:pPr marL="0" indent="0">
              <a:buNone/>
            </a:pPr>
            <a:r>
              <a:rPr lang="ru-RU" sz="1700" dirty="0">
                <a:cs typeface="Calibri"/>
              </a:rPr>
              <a:t>Да, ведь школа получила то, в чем она нуждалась, а я </a:t>
            </a:r>
            <a:r>
              <a:rPr lang="ru-RU" sz="1700">
                <a:cs typeface="Calibri"/>
              </a:rPr>
              <a:t>понял как устроена и как создается база данных!</a:t>
            </a:r>
          </a:p>
        </p:txBody>
      </p:sp>
    </p:spTree>
    <p:extLst>
      <p:ext uri="{BB962C8B-B14F-4D97-AF65-F5344CB8AC3E}">
        <p14:creationId xmlns:p14="http://schemas.microsoft.com/office/powerpoint/2010/main" val="355981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55D89-A241-5A64-694C-D6AD4A9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ru-RU" sz="6100">
                <a:cs typeface="Calibri Light"/>
              </a:rPr>
              <a:t>Источники информации</a:t>
            </a:r>
            <a:endParaRPr lang="ru-RU" sz="6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97BE8-0756-693A-7F06-1787896A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Интернет</a:t>
            </a:r>
          </a:p>
          <a:p>
            <a:r>
              <a:rPr lang="ru-RU" sz="2400">
                <a:cs typeface="Calibri"/>
              </a:rPr>
              <a:t>Опыт</a:t>
            </a:r>
          </a:p>
          <a:p>
            <a:r>
              <a:rPr lang="ru-RU" sz="2400">
                <a:cs typeface="Calibri"/>
              </a:rPr>
              <a:t>Документация PostgreSQL</a:t>
            </a:r>
          </a:p>
          <a:p>
            <a:r>
              <a:rPr lang="ru-RU" sz="2400">
                <a:cs typeface="Calibri"/>
              </a:rPr>
              <a:t>Информация с нескольких сайтов </a:t>
            </a:r>
          </a:p>
        </p:txBody>
      </p:sp>
    </p:spTree>
    <p:extLst>
      <p:ext uri="{BB962C8B-B14F-4D97-AF65-F5344CB8AC3E}">
        <p14:creationId xmlns:p14="http://schemas.microsoft.com/office/powerpoint/2010/main" val="382988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D8DD1-4D1F-B46D-F4E4-D74CCFB3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Спасибо за внимание</a:t>
            </a:r>
          </a:p>
        </p:txBody>
      </p:sp>
      <p:pic>
        <p:nvPicPr>
          <p:cNvPr id="5" name="Picture 4" descr="Лампочки, из которых одна светится, в темноте">
            <a:extLst>
              <a:ext uri="{FF2B5EF4-FFF2-40B4-BE49-F238E27FC236}">
                <a16:creationId xmlns:a16="http://schemas.microsoft.com/office/drawing/2014/main" id="{44D322C0-6EC6-3169-F5B8-B21708453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1" r="1250" b="1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774C8-AE14-0D20-CA4B-23CBD25A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>
                <a:cs typeface="Calibri Light"/>
              </a:rPr>
              <a:t>Актуальность, цель и задачи проекта</a:t>
            </a:r>
            <a:endParaRPr lang="ru-RU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61FC8EB-3289-960A-C05E-453023A8C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6774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415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DE28D-87C2-CC64-2CF3-F4F086DF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100">
                <a:cs typeface="Calibri Light"/>
              </a:rPr>
              <a:t>Анализ результатов, собственные умозаключения</a:t>
            </a:r>
          </a:p>
          <a:p>
            <a:endParaRPr lang="ru-RU" sz="410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3501B-C15A-3A8A-758A-D800D56A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200" dirty="0" err="1">
                <a:latin typeface="Times New Roman"/>
                <a:cs typeface="Times New Roman"/>
              </a:rPr>
              <a:t>Для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чего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же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r>
              <a:rPr lang="en-US" sz="1200" dirty="0" err="1">
                <a:latin typeface="Times New Roman"/>
                <a:cs typeface="Times New Roman"/>
              </a:rPr>
              <a:t>нужна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база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данных</a:t>
            </a:r>
            <a:r>
              <a:rPr lang="en-US" sz="1200" dirty="0">
                <a:latin typeface="Times New Roman"/>
                <a:cs typeface="Times New Roman"/>
              </a:rPr>
              <a:t>? </a:t>
            </a:r>
            <a:r>
              <a:rPr lang="en-US" sz="1200" dirty="0" err="1">
                <a:latin typeface="Times New Roman"/>
                <a:cs typeface="Times New Roman"/>
              </a:rPr>
              <a:t>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данный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момент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Информационная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система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нужна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чтобы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доставлять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информацию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до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своей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целевой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аудитории</a:t>
            </a:r>
            <a:r>
              <a:rPr lang="en-US" sz="1200" dirty="0">
                <a:latin typeface="Times New Roman"/>
                <a:cs typeface="Times New Roman"/>
              </a:rPr>
              <a:t>. </a:t>
            </a:r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2A4C20B-B7AE-FF46-2D97-DEF06534B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00154"/>
            <a:ext cx="5150277" cy="36824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93C82-1281-2B97-2C3A-FDB57F0E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Анализ результатов, собственные умозаключения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A95D31-E191-22BE-BA47-620EBA09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err="1">
                <a:cs typeface="Calibri" panose="020F0502020204030204"/>
              </a:rPr>
              <a:t>Как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она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err="1">
                <a:cs typeface="Calibri" panose="020F0502020204030204"/>
              </a:rPr>
              <a:t>работает</a:t>
            </a:r>
            <a:r>
              <a:rPr lang="en-US" sz="2000" dirty="0">
                <a:cs typeface="Calibri" panose="020F0502020204030204"/>
              </a:rPr>
              <a:t>?</a:t>
            </a:r>
          </a:p>
          <a:p>
            <a:pPr marL="0" indent="0">
              <a:buNone/>
            </a:pPr>
            <a:endParaRPr lang="en-US" sz="2000" dirty="0">
              <a:cs typeface="Calibri" panose="020F0502020204030204"/>
            </a:endParaRPr>
          </a:p>
        </p:txBody>
      </p:sp>
      <p:pic>
        <p:nvPicPr>
          <p:cNvPr id="4" name="Рисунок 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7C8A749-5638-10B6-E04B-9663A6C8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144" y="2000013"/>
            <a:ext cx="5953746" cy="4864156"/>
          </a:xfrm>
          <a:prstGeom prst="rect">
            <a:avLst/>
          </a:prstGeom>
        </p:spPr>
      </p:pic>
      <p:sp>
        <p:nvSpPr>
          <p:cNvPr id="30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3136-1FF4-83A1-A725-EB028C9E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cs typeface="Calibri Light"/>
              </a:rPr>
              <a:t>Анализ результатов, собственные умозаключения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1CC214-90ED-1617-675C-D31F869F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cs typeface="Calibri"/>
              </a:rPr>
              <a:t>Перед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вами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представлен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график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самых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известных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движков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создания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баз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данных</a:t>
            </a:r>
            <a:r>
              <a:rPr lang="en-US" sz="2000" dirty="0">
                <a:cs typeface="Calibri"/>
              </a:rPr>
              <a:t>! </a:t>
            </a:r>
            <a:r>
              <a:rPr lang="en-US" sz="2000" dirty="0" err="1">
                <a:cs typeface="Calibri"/>
              </a:rPr>
              <a:t>Самый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популярный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из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них</a:t>
            </a:r>
            <a:r>
              <a:rPr lang="en-US" sz="2000" dirty="0">
                <a:cs typeface="Calibri"/>
              </a:rPr>
              <a:t> - MySQL, </a:t>
            </a:r>
            <a:r>
              <a:rPr lang="en-US" sz="2000" dirty="0" err="1">
                <a:cs typeface="Calibri"/>
              </a:rPr>
              <a:t>но</a:t>
            </a:r>
            <a:r>
              <a:rPr lang="en-US" sz="2000" dirty="0">
                <a:cs typeface="Calibri"/>
              </a:rPr>
              <a:t> я </a:t>
            </a:r>
            <a:r>
              <a:rPr lang="en-US" sz="2000" dirty="0" err="1">
                <a:cs typeface="Calibri"/>
              </a:rPr>
              <a:t>выбрал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именно</a:t>
            </a:r>
            <a:r>
              <a:rPr lang="en-US" sz="2000" dirty="0">
                <a:cs typeface="Calibri"/>
              </a:rPr>
              <a:t> PostgreSQL, </a:t>
            </a:r>
            <a:r>
              <a:rPr lang="en-US" sz="2000" dirty="0" err="1">
                <a:cs typeface="Calibri"/>
              </a:rPr>
              <a:t>так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как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во-первых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он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популярнее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именно</a:t>
            </a:r>
            <a:r>
              <a:rPr lang="en-US" sz="2000" dirty="0">
                <a:cs typeface="Calibri"/>
              </a:rPr>
              <a:t> в </a:t>
            </a:r>
            <a:r>
              <a:rPr lang="en-US" sz="2000" dirty="0" err="1">
                <a:cs typeface="Calibri"/>
              </a:rPr>
              <a:t>нашей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стране</a:t>
            </a:r>
            <a:r>
              <a:rPr lang="en-US" sz="2000" dirty="0">
                <a:cs typeface="Calibri"/>
              </a:rPr>
              <a:t>, а </a:t>
            </a:r>
            <a:r>
              <a:rPr lang="en-US" sz="2000" dirty="0" err="1">
                <a:cs typeface="Calibri"/>
              </a:rPr>
              <a:t>во-втрых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он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используется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сейчас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все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чаше</a:t>
            </a:r>
            <a:r>
              <a:rPr lang="en-US" sz="2000" dirty="0">
                <a:cs typeface="Calibri"/>
              </a:rPr>
              <a:t> в </a:t>
            </a:r>
            <a:r>
              <a:rPr lang="en-US" sz="2000" dirty="0" err="1">
                <a:cs typeface="Calibri"/>
              </a:rPr>
              <a:t>крупных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компаниях</a:t>
            </a:r>
            <a:r>
              <a:rPr lang="en-US" sz="2000" dirty="0">
                <a:cs typeface="Calibri"/>
              </a:rPr>
              <a:t>!</a:t>
            </a:r>
          </a:p>
        </p:txBody>
      </p:sp>
      <p:pic>
        <p:nvPicPr>
          <p:cNvPr id="4" name="Объект 3" descr="Изображение выглядит как текст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85A7062-09C9-87E0-2AA0-76475ACB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FA3C0-0AA3-31DE-2E7C-95B28620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5400">
                <a:cs typeface="Calibri Light"/>
              </a:rPr>
              <a:t>Проблемность проекта</a:t>
            </a:r>
            <a:endParaRPr lang="ru-RU" sz="5400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5ADB7-663F-5DB5-91E8-B1C76F62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>
                <a:cs typeface="Calibri"/>
              </a:rPr>
              <a:t>Для школы нужна база данных, то есть это скорее потребность и актуальность в моем проекта и является проблемностью!</a:t>
            </a:r>
          </a:p>
          <a:p>
            <a:r>
              <a:rPr lang="ru-RU" sz="2400" dirty="0">
                <a:cs typeface="Calibri"/>
              </a:rPr>
              <a:t>Ну и так же понять какого создать базу данных и на сколько это сложно!</a:t>
            </a:r>
          </a:p>
        </p:txBody>
      </p:sp>
    </p:spTree>
    <p:extLst>
      <p:ext uri="{BB962C8B-B14F-4D97-AF65-F5344CB8AC3E}">
        <p14:creationId xmlns:p14="http://schemas.microsoft.com/office/powerpoint/2010/main" val="105648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8B326-F2F3-44F4-582C-AF4F088C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5400">
                <a:cs typeface="Calibri Light"/>
              </a:rPr>
              <a:t>План работы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7A87A-BB86-7101-AA68-10C9C2B2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00" y="2588136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ru-RU" sz="2400" dirty="0">
                <a:cs typeface="Calibri"/>
              </a:rPr>
              <a:t>1)Создание схему таблиц с помощью  ERD диаграммы</a:t>
            </a:r>
          </a:p>
          <a:p>
            <a:pPr>
              <a:buNone/>
            </a:pPr>
            <a:r>
              <a:rPr lang="ru-RU" sz="2400" dirty="0">
                <a:cs typeface="Calibri"/>
              </a:rPr>
              <a:t>2)Создание SQL скриптов </a:t>
            </a:r>
          </a:p>
          <a:p>
            <a:pPr>
              <a:buNone/>
            </a:pPr>
            <a:r>
              <a:rPr lang="ru-RU" sz="2400" dirty="0">
                <a:cs typeface="Calibri"/>
              </a:rPr>
              <a:t>3) Разработка самих таблиц для базы данных и добавление секвенций к таблицам </a:t>
            </a:r>
          </a:p>
        </p:txBody>
      </p:sp>
    </p:spTree>
    <p:extLst>
      <p:ext uri="{BB962C8B-B14F-4D97-AF65-F5344CB8AC3E}">
        <p14:creationId xmlns:p14="http://schemas.microsoft.com/office/powerpoint/2010/main" val="4605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82EE5-7DE4-8042-4697-7ADABA50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ru-RU" sz="2400" dirty="0">
                <a:latin typeface="Calibri"/>
                <a:cs typeface="Calibri"/>
              </a:rPr>
              <a:t>1)Создание схему таблиц с помощью  ERD диаграммы</a:t>
            </a:r>
          </a:p>
          <a:p>
            <a:endParaRPr lang="ru-RU" sz="4000" dirty="0">
              <a:cs typeface="Calibri Light"/>
            </a:endParaRPr>
          </a:p>
        </p:txBody>
      </p:sp>
      <p:grpSp>
        <p:nvGrpSpPr>
          <p:cNvPr id="25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0BE366-A1A9-0C2B-7FDC-87FD3D28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ea typeface="Calibri" panose="020F0502020204030204"/>
                <a:cs typeface="Calibri" panose="020F0502020204030204"/>
              </a:rPr>
              <a:t>Разработка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сети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баз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данных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которые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изображены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на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ERD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диаграмме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справа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 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01E6A4E4-97C2-EF28-55EA-53F5884A0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7" r="21189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4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2C715-64FF-1F74-66E1-93C3D56B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1)Создание схему таблиц с помощью  ERD диаграммы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0F714D-8AA7-47CA-6B82-2EB9BCC5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92" y="3401313"/>
            <a:ext cx="5275837" cy="2564689"/>
          </a:xfrm>
        </p:spPr>
        <p:txBody>
          <a:bodyPr anchor="ctr"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sz="2000" dirty="0">
                <a:cs typeface="Calibri"/>
              </a:rPr>
              <a:t>Documentation - </a:t>
            </a:r>
            <a:r>
              <a:rPr lang="en-US" sz="2000" dirty="0" err="1">
                <a:cs typeface="Calibri"/>
              </a:rPr>
              <a:t>название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таблички</a:t>
            </a:r>
            <a:endParaRPr lang="en-US" sz="2000" dirty="0"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000" dirty="0" err="1">
                <a:cs typeface="Calibri"/>
              </a:rPr>
              <a:t>Doc_id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bigint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dctp_dcpt_id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emp_emp_id</a:t>
            </a:r>
            <a:r>
              <a:rPr lang="en-US" sz="2000" dirty="0">
                <a:cs typeface="Calibri"/>
              </a:rPr>
              <a:t> – ID </a:t>
            </a:r>
            <a:r>
              <a:rPr lang="en-US" sz="2000" dirty="0" err="1">
                <a:cs typeface="Calibri"/>
              </a:rPr>
              <a:t>таблицы</a:t>
            </a:r>
            <a:r>
              <a:rPr lang="en-US" sz="2000" dirty="0">
                <a:cs typeface="Calibri"/>
              </a:rPr>
              <a:t> </a:t>
            </a:r>
          </a:p>
          <a:p>
            <a:pPr marL="457200" indent="-457200">
              <a:buAutoNum type="arabicParenR"/>
            </a:pPr>
            <a:r>
              <a:rPr lang="en-US" sz="2000" dirty="0" err="1">
                <a:cs typeface="Calibri"/>
              </a:rPr>
              <a:t>Все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остольное</a:t>
            </a:r>
            <a:r>
              <a:rPr lang="en-US" sz="2000" dirty="0">
                <a:cs typeface="Calibri"/>
              </a:rPr>
              <a:t>  </a:t>
            </a:r>
            <a:r>
              <a:rPr lang="en-US" sz="2000" dirty="0" err="1">
                <a:cs typeface="Calibri"/>
              </a:rPr>
              <a:t>это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пустые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строчки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заполнения</a:t>
            </a:r>
            <a:r>
              <a:rPr lang="en-US" sz="2000" dirty="0">
                <a:cs typeface="Calibri"/>
              </a:rPr>
              <a:t> в </a:t>
            </a:r>
            <a:r>
              <a:rPr lang="en-US" sz="2000" dirty="0" err="1">
                <a:cs typeface="Calibri"/>
              </a:rPr>
              <a:t>самих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таблицах</a:t>
            </a:r>
            <a:endParaRPr lang="en-US" sz="2000"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000" dirty="0">
                <a:cs typeface="Calibri"/>
              </a:rPr>
              <a:t>(</a:t>
            </a:r>
            <a:r>
              <a:rPr lang="en-US" sz="2000" dirty="0" err="1">
                <a:cs typeface="Calibri"/>
              </a:rPr>
              <a:t>крастная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стрелка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это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название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синия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стрелка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это</a:t>
            </a:r>
            <a:r>
              <a:rPr lang="en-US" sz="2000" dirty="0">
                <a:cs typeface="Calibri"/>
              </a:rPr>
              <a:t> ID, а </a:t>
            </a:r>
            <a:r>
              <a:rPr lang="en-US" sz="2000" dirty="0" err="1">
                <a:cs typeface="Calibri"/>
              </a:rPr>
              <a:t>зеленая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это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пустые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столбики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заполнения</a:t>
            </a:r>
          </a:p>
        </p:txBody>
      </p:sp>
      <p:pic>
        <p:nvPicPr>
          <p:cNvPr id="4" name="Объект 3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B09E6FF-9110-7244-7B82-4D1DDE36B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" r="6664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Камера 4">
            <a:extLst>
              <a:ext uri="{FF2B5EF4-FFF2-40B4-BE49-F238E27FC236}">
                <a16:creationId xmlns:a16="http://schemas.microsoft.com/office/drawing/2014/main" id="{365BA743-4A47-938A-6251-E2E9138710D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C75B433A-1676-FE9D-A9CB-12FD89F8719E}"/>
                  </a:ext>
                </a:extLst>
              </p14:cNvPr>
              <p14:cNvContentPartPr/>
              <p14:nvPr/>
            </p14:nvContentPartPr>
            <p14:xfrm>
              <a:off x="5230065" y="3359086"/>
              <a:ext cx="2444740" cy="256952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C75B433A-1676-FE9D-A9CB-12FD89F871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2068" y="3341117"/>
                <a:ext cx="2480374" cy="292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CE083C70-3769-40E5-44F4-E7EBF8E986E9}"/>
                  </a:ext>
                </a:extLst>
              </p14:cNvPr>
              <p14:cNvContentPartPr/>
              <p14:nvPr/>
            </p14:nvContentPartPr>
            <p14:xfrm>
              <a:off x="7203094" y="3274891"/>
              <a:ext cx="474209" cy="58225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CE083C70-3769-40E5-44F4-E7EBF8E986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85104" y="3257031"/>
                <a:ext cx="509829" cy="93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3FACF972-17D4-09D9-2982-D91373A84250}"/>
                  </a:ext>
                </a:extLst>
              </p14:cNvPr>
              <p14:cNvContentPartPr/>
              <p14:nvPr/>
            </p14:nvContentPartPr>
            <p14:xfrm>
              <a:off x="7238510" y="3367406"/>
              <a:ext cx="454515" cy="147681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3FACF972-17D4-09D9-2982-D91373A842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20890" y="3349440"/>
                <a:ext cx="490114" cy="183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3CBCCB52-0EB0-8F05-BE19-D9E496043C13}"/>
                  </a:ext>
                </a:extLst>
              </p14:cNvPr>
              <p14:cNvContentPartPr/>
              <p14:nvPr/>
            </p14:nvContentPartPr>
            <p14:xfrm>
              <a:off x="4146649" y="3674556"/>
              <a:ext cx="3636017" cy="511008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3CBCCB52-0EB0-8F05-BE19-D9E496043C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28651" y="3656923"/>
                <a:ext cx="3671654" cy="546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32E33A64-AEEF-DAF3-6C2A-6557FFE385AF}"/>
                  </a:ext>
                </a:extLst>
              </p14:cNvPr>
              <p14:cNvContentPartPr/>
              <p14:nvPr/>
            </p14:nvContentPartPr>
            <p14:xfrm>
              <a:off x="7024603" y="3666529"/>
              <a:ext cx="714868" cy="24963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32E33A64-AEEF-DAF3-6C2A-6557FFE385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6614" y="3649055"/>
                <a:ext cx="750485" cy="60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C722EDF5-4A75-AE94-FF0F-0AE645F5AAD5}"/>
                  </a:ext>
                </a:extLst>
              </p14:cNvPr>
              <p14:cNvContentPartPr/>
              <p14:nvPr/>
            </p14:nvContentPartPr>
            <p14:xfrm>
              <a:off x="7629010" y="3726867"/>
              <a:ext cx="19183" cy="8529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C722EDF5-4A75-AE94-FF0F-0AE645F5AAD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11248" y="3701782"/>
                <a:ext cx="54352" cy="58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C7EAEEC2-DD9A-1B54-C038-7DF1E37A3605}"/>
                  </a:ext>
                </a:extLst>
              </p14:cNvPr>
              <p14:cNvContentPartPr/>
              <p14:nvPr/>
            </p14:nvContentPartPr>
            <p14:xfrm>
              <a:off x="7047535" y="3700711"/>
              <a:ext cx="686213" cy="209796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C7EAEEC2-DD9A-1B54-C038-7DF1E37A36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29903" y="3683108"/>
                <a:ext cx="721837" cy="245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C06F7564-097D-DD47-E88D-AB4E105F31A5}"/>
                  </a:ext>
                </a:extLst>
              </p14:cNvPr>
              <p14:cNvContentPartPr/>
              <p14:nvPr/>
            </p14:nvContentPartPr>
            <p14:xfrm>
              <a:off x="4117074" y="4270433"/>
              <a:ext cx="3622377" cy="8529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C06F7564-097D-DD47-E88D-AB4E105F31A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99435" y="3843983"/>
                <a:ext cx="3658014" cy="85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06A55B10-1366-74F7-5620-1AB8713EF0D5}"/>
                  </a:ext>
                </a:extLst>
              </p14:cNvPr>
              <p14:cNvContentPartPr/>
              <p14:nvPr/>
            </p14:nvContentPartPr>
            <p14:xfrm>
              <a:off x="7177861" y="4188928"/>
              <a:ext cx="554401" cy="77916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06A55B10-1366-74F7-5620-1AB8713EF0D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60232" y="4170975"/>
                <a:ext cx="590018" cy="113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A5FDF090-EFCA-4F63-F37F-F9265936A7DC}"/>
                  </a:ext>
                </a:extLst>
              </p14:cNvPr>
              <p14:cNvContentPartPr/>
              <p14:nvPr/>
            </p14:nvContentPartPr>
            <p14:xfrm>
              <a:off x="7150461" y="4276725"/>
              <a:ext cx="586602" cy="61654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A5FDF090-EFCA-4F63-F37F-F9265936A7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32827" y="4259161"/>
                <a:ext cx="622230" cy="97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D3295E33-156C-DB8F-F691-83B05ED5964E}"/>
                  </a:ext>
                </a:extLst>
              </p14:cNvPr>
              <p14:cNvContentPartPr/>
              <p14:nvPr/>
            </p14:nvContentPartPr>
            <p14:xfrm>
              <a:off x="4117199" y="4210540"/>
              <a:ext cx="3544595" cy="1220502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D3295E33-156C-DB8F-F691-83B05ED596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99201" y="4192544"/>
                <a:ext cx="3580232" cy="1256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01BBDCFB-63EC-FEF9-615D-CA5BDDB33E98}"/>
                  </a:ext>
                </a:extLst>
              </p14:cNvPr>
              <p14:cNvContentPartPr/>
              <p14:nvPr/>
            </p14:nvContentPartPr>
            <p14:xfrm>
              <a:off x="7110350" y="5123939"/>
              <a:ext cx="606665" cy="309111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01BBDCFB-63EC-FEF9-615D-CA5BDDB33E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92359" y="5106327"/>
                <a:ext cx="642288" cy="344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1D8D859B-8D35-E428-AA15-6ECE2AED4B55}"/>
                  </a:ext>
                </a:extLst>
              </p14:cNvPr>
              <p14:cNvContentPartPr/>
              <p14:nvPr/>
            </p14:nvContentPartPr>
            <p14:xfrm>
              <a:off x="7070349" y="5372877"/>
              <a:ext cx="574912" cy="101372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1D8D859B-8D35-E428-AA15-6ECE2AED4B5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52361" y="5355325"/>
                <a:ext cx="610529" cy="136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1D8F1873-84AA-08A9-97F2-956FF215D42B}"/>
                  </a:ext>
                </a:extLst>
              </p14:cNvPr>
              <p14:cNvContentPartPr/>
              <p14:nvPr/>
            </p14:nvContentPartPr>
            <p14:xfrm>
              <a:off x="5000571" y="4956257"/>
              <a:ext cx="2828929" cy="197818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1D8F1873-84AA-08A9-97F2-956FF215D4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82573" y="4938274"/>
                <a:ext cx="2864565" cy="23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8CA1F862-9789-C5DA-8430-C826A0E2C61C}"/>
                  </a:ext>
                </a:extLst>
              </p14:cNvPr>
              <p14:cNvContentPartPr/>
              <p14:nvPr/>
            </p14:nvContentPartPr>
            <p14:xfrm>
              <a:off x="7245791" y="5028837"/>
              <a:ext cx="553580" cy="127804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8CA1F862-9789-C5DA-8430-C826A0E2C61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28166" y="5011246"/>
                <a:ext cx="589190" cy="163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270EC96E-B2FC-5738-03E7-504F888073E5}"/>
                  </a:ext>
                </a:extLst>
              </p14:cNvPr>
              <p14:cNvContentPartPr/>
              <p14:nvPr/>
            </p14:nvContentPartPr>
            <p14:xfrm>
              <a:off x="7420467" y="5173060"/>
              <a:ext cx="384610" cy="40424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270EC96E-B2FC-5738-03E7-504F888073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02478" y="5155531"/>
                <a:ext cx="420229" cy="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A13BD405-D2C0-4FA8-3FA0-D39BD0362CAB}"/>
                  </a:ext>
                </a:extLst>
              </p14:cNvPr>
              <p14:cNvContentPartPr/>
              <p14:nvPr/>
            </p14:nvContentPartPr>
            <p14:xfrm>
              <a:off x="5043984" y="4836092"/>
              <a:ext cx="2683007" cy="8529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A13BD405-D2C0-4FA8-3FA0-D39BD0362CA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26347" y="4418171"/>
                <a:ext cx="2718641" cy="85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B0117B63-2416-2451-8584-387EDDD8218F}"/>
                  </a:ext>
                </a:extLst>
              </p14:cNvPr>
              <p14:cNvContentPartPr/>
              <p14:nvPr/>
            </p14:nvContentPartPr>
            <p14:xfrm>
              <a:off x="7307123" y="4794107"/>
              <a:ext cx="447661" cy="47051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B0117B63-2416-2451-8584-387EDDD8218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89504" y="4776285"/>
                <a:ext cx="483258" cy="82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41025396-BFF3-55D7-CD93-B253F2A3944C}"/>
                  </a:ext>
                </a:extLst>
              </p14:cNvPr>
              <p14:cNvContentPartPr/>
              <p14:nvPr/>
            </p14:nvContentPartPr>
            <p14:xfrm>
              <a:off x="7237413" y="4840218"/>
              <a:ext cx="501073" cy="61524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41025396-BFF3-55D7-CD93-B253F2A3944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19787" y="4822691"/>
                <a:ext cx="536684" cy="9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B03A4F07-1D76-F302-8314-2CA57735491E}"/>
                  </a:ext>
                </a:extLst>
              </p14:cNvPr>
              <p14:cNvContentPartPr/>
              <p14:nvPr/>
            </p14:nvContentPartPr>
            <p14:xfrm>
              <a:off x="5015156" y="4564514"/>
              <a:ext cx="2739224" cy="95655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B03A4F07-1D76-F302-8314-2CA57735491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97158" y="4546601"/>
                <a:ext cx="2774859" cy="13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F29D9217-3A62-B0B0-B28A-2AA38F33F117}"/>
                  </a:ext>
                </a:extLst>
              </p14:cNvPr>
              <p14:cNvContentPartPr/>
              <p14:nvPr/>
            </p14:nvContentPartPr>
            <p14:xfrm>
              <a:off x="7319480" y="4529122"/>
              <a:ext cx="395818" cy="20743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F29D9217-3A62-B0B0-B28A-2AA38F33F11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301488" y="4511895"/>
                <a:ext cx="431442" cy="55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10B4E268-11F9-D6E3-2351-9624B14E237B}"/>
                  </a:ext>
                </a:extLst>
              </p14:cNvPr>
              <p14:cNvContentPartPr/>
              <p14:nvPr/>
            </p14:nvContentPartPr>
            <p14:xfrm>
              <a:off x="7345932" y="4585898"/>
              <a:ext cx="384866" cy="47255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10B4E268-11F9-D6E3-2351-9624B14E237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27948" y="4568356"/>
                <a:ext cx="420475" cy="82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D82DFF47-011B-B690-4AEB-F78A55A74513}"/>
                  </a:ext>
                </a:extLst>
              </p14:cNvPr>
              <p14:cNvContentPartPr/>
              <p14:nvPr/>
            </p14:nvContentPartPr>
            <p14:xfrm>
              <a:off x="5025463" y="3921584"/>
              <a:ext cx="2825132" cy="704384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D82DFF47-011B-B690-4AEB-F78A55A745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07466" y="3903597"/>
                <a:ext cx="2860766" cy="739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2909739B-CD1A-7630-E761-3C8C3F69B31D}"/>
                  </a:ext>
                </a:extLst>
              </p14:cNvPr>
              <p14:cNvContentPartPr/>
              <p14:nvPr/>
            </p14:nvContentPartPr>
            <p14:xfrm>
              <a:off x="7302260" y="3949230"/>
              <a:ext cx="522455" cy="8529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2909739B-CD1A-7630-E761-3C8C3F69B31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84629" y="3531309"/>
                <a:ext cx="558077" cy="85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EEF209C4-AC4D-6D81-D6B8-2CE3699749EA}"/>
                  </a:ext>
                </a:extLst>
              </p14:cNvPr>
              <p14:cNvContentPartPr/>
              <p14:nvPr/>
            </p14:nvContentPartPr>
            <p14:xfrm>
              <a:off x="7474836" y="3950580"/>
              <a:ext cx="296506" cy="215424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EEF209C4-AC4D-6D81-D6B8-2CE3699749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456866" y="3932958"/>
                <a:ext cx="332087" cy="2510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053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Разработка базы данных ГБОУ СОШ № 277</vt:lpstr>
      <vt:lpstr>Актуальность, цель и задачи проекта</vt:lpstr>
      <vt:lpstr>Анализ результатов, собственные умозаключения </vt:lpstr>
      <vt:lpstr>Анализ результатов, собственные умозаключения </vt:lpstr>
      <vt:lpstr>Анализ результатов, собственные умозаключения</vt:lpstr>
      <vt:lpstr>Проблемность проекта</vt:lpstr>
      <vt:lpstr>План работы </vt:lpstr>
      <vt:lpstr>1)Создание схему таблиц с помощью  ERD диаграммы </vt:lpstr>
      <vt:lpstr>1)Создание схему таблиц с помощью  ERD диаграммы </vt:lpstr>
      <vt:lpstr>2)Создание SQL скриптов  </vt:lpstr>
      <vt:lpstr>3) Разработка самих таблиц для базы данных и добавление секвенций к таблицам  </vt:lpstr>
      <vt:lpstr>Вывод</vt:lpstr>
      <vt:lpstr>Источники информации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674</cp:revision>
  <dcterms:created xsi:type="dcterms:W3CDTF">2024-02-23T16:07:47Z</dcterms:created>
  <dcterms:modified xsi:type="dcterms:W3CDTF">2024-03-19T21:01:38Z</dcterms:modified>
</cp:coreProperties>
</file>