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ECAA6-C2BC-431A-9DD0-5610945F891A}" type="datetimeFigureOut">
              <a:rPr lang="lt-LT" smtClean="0"/>
              <a:t>2021-01-19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DAEAA-B24E-4113-BE1E-FB94B31B58E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6255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DAEAA-B24E-4113-BE1E-FB94B31B58E4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1398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ADA4A6-54F0-4599-96C1-FC502E9CB33A}" type="datetimeFigureOut">
              <a:rPr lang="lt-LT" smtClean="0"/>
              <a:t>2021-01-19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A115AC-CCC9-4B78-89B7-AC5BE55A50F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054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A4A6-54F0-4599-96C1-FC502E9CB33A}" type="datetimeFigureOut">
              <a:rPr lang="lt-LT" smtClean="0"/>
              <a:t>2021-01-19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15AC-CCC9-4B78-89B7-AC5BE55A50F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0400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5ADA4A6-54F0-4599-96C1-FC502E9CB33A}" type="datetimeFigureOut">
              <a:rPr lang="lt-LT" smtClean="0"/>
              <a:t>2021-01-19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CA115AC-CCC9-4B78-89B7-AC5BE55A50F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1165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A4A6-54F0-4599-96C1-FC502E9CB33A}" type="datetimeFigureOut">
              <a:rPr lang="lt-LT" smtClean="0"/>
              <a:t>2021-01-19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15AC-CCC9-4B78-89B7-AC5BE55A50F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527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ADA4A6-54F0-4599-96C1-FC502E9CB33A}" type="datetimeFigureOut">
              <a:rPr lang="lt-LT" smtClean="0"/>
              <a:t>2021-01-19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A115AC-CCC9-4B78-89B7-AC5BE55A50F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2417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A4A6-54F0-4599-96C1-FC502E9CB33A}" type="datetimeFigureOut">
              <a:rPr lang="lt-LT" smtClean="0"/>
              <a:t>2021-01-19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15AC-CCC9-4B78-89B7-AC5BE55A50F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044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A4A6-54F0-4599-96C1-FC502E9CB33A}" type="datetimeFigureOut">
              <a:rPr lang="lt-LT" smtClean="0"/>
              <a:t>2021-01-19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15AC-CCC9-4B78-89B7-AC5BE55A50F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0063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A4A6-54F0-4599-96C1-FC502E9CB33A}" type="datetimeFigureOut">
              <a:rPr lang="lt-LT" smtClean="0"/>
              <a:t>2021-01-19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15AC-CCC9-4B78-89B7-AC5BE55A50F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1838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A4A6-54F0-4599-96C1-FC502E9CB33A}" type="datetimeFigureOut">
              <a:rPr lang="lt-LT" smtClean="0"/>
              <a:t>2021-01-19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15AC-CCC9-4B78-89B7-AC5BE55A50F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9812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A4A6-54F0-4599-96C1-FC502E9CB33A}" type="datetimeFigureOut">
              <a:rPr lang="lt-LT" smtClean="0"/>
              <a:t>2021-01-19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15AC-CCC9-4B78-89B7-AC5BE55A50F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9472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A4A6-54F0-4599-96C1-FC502E9CB33A}" type="datetimeFigureOut">
              <a:rPr lang="lt-LT" smtClean="0"/>
              <a:t>2021-01-19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15AC-CCC9-4B78-89B7-AC5BE55A50F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036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5ADA4A6-54F0-4599-96C1-FC502E9CB33A}" type="datetimeFigureOut">
              <a:rPr lang="lt-LT" smtClean="0"/>
              <a:t>2021-01-19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CA115AC-CCC9-4B78-89B7-AC5BE55A50F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00728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v1veidis/GameP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ment-155b8.web.a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A2C3-8FB1-41A5-B300-05E468BD7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Game Pals</a:t>
            </a:r>
            <a:endParaRPr lang="lt-L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ECBCC-2528-45D7-A01C-85A3CA27B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5108" y="4611077"/>
            <a:ext cx="2501900" cy="218830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Deividas Gelžinis</a:t>
            </a:r>
            <a:br>
              <a:rPr lang="en-GB" dirty="0"/>
            </a:br>
            <a:r>
              <a:rPr lang="en-GB" dirty="0" err="1"/>
              <a:t>Giedrius</a:t>
            </a:r>
            <a:r>
              <a:rPr lang="en-GB" dirty="0"/>
              <a:t> </a:t>
            </a:r>
            <a:r>
              <a:rPr lang="en-GB" dirty="0" err="1"/>
              <a:t>Lukoševičius</a:t>
            </a:r>
            <a:br>
              <a:rPr lang="en-GB" dirty="0"/>
            </a:br>
            <a:r>
              <a:rPr lang="en-GB" dirty="0"/>
              <a:t>Miglė Kiršytė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Julius </a:t>
            </a:r>
            <a:r>
              <a:rPr lang="en-GB" dirty="0" err="1"/>
              <a:t>Ivoška</a:t>
            </a:r>
            <a:br>
              <a:rPr lang="en-GB" dirty="0"/>
            </a:br>
            <a:r>
              <a:rPr lang="en-GB" dirty="0" err="1"/>
              <a:t>Karolis</a:t>
            </a:r>
            <a:r>
              <a:rPr lang="en-GB" dirty="0"/>
              <a:t> </a:t>
            </a:r>
            <a:r>
              <a:rPr lang="en-GB" dirty="0" err="1"/>
              <a:t>Seibutis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2723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CE86-59D8-4F7C-9FC6-7C3FE6A2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441642"/>
            <a:ext cx="9784080" cy="37762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 err="1"/>
              <a:t>Ačiū</a:t>
            </a:r>
            <a:r>
              <a:rPr lang="en-GB" sz="8000" dirty="0"/>
              <a:t> </a:t>
            </a:r>
            <a:r>
              <a:rPr lang="en-GB" sz="8000" dirty="0" err="1"/>
              <a:t>už</a:t>
            </a:r>
            <a:r>
              <a:rPr lang="en-GB" sz="8000" dirty="0"/>
              <a:t> </a:t>
            </a:r>
            <a:r>
              <a:rPr lang="en-GB" sz="8000" dirty="0" err="1"/>
              <a:t>dėmesį</a:t>
            </a:r>
            <a:endParaRPr lang="lt-LT" sz="8000" dirty="0"/>
          </a:p>
        </p:txBody>
      </p:sp>
    </p:spTree>
    <p:extLst>
      <p:ext uri="{BB962C8B-B14F-4D97-AF65-F5344CB8AC3E}">
        <p14:creationId xmlns:p14="http://schemas.microsoft.com/office/powerpoint/2010/main" val="285075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B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27E6-5308-4FE5-B523-F372E704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/>
              <a:t>Komanda</a:t>
            </a:r>
            <a:r>
              <a:rPr lang="en-GB" cap="small" dirty="0"/>
              <a:t>:</a:t>
            </a:r>
            <a:endParaRPr lang="lt-LT" cap="smal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38AE07-D24A-47F8-B976-FCC3B0ABB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94095"/>
              </p:ext>
            </p:extLst>
          </p:nvPr>
        </p:nvGraphicFramePr>
        <p:xfrm>
          <a:off x="1490082" y="2660073"/>
          <a:ext cx="9211836" cy="2825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959">
                  <a:extLst>
                    <a:ext uri="{9D8B030D-6E8A-4147-A177-3AD203B41FA5}">
                      <a16:colId xmlns:a16="http://schemas.microsoft.com/office/drawing/2014/main" val="406840122"/>
                    </a:ext>
                  </a:extLst>
                </a:gridCol>
                <a:gridCol w="2302959">
                  <a:extLst>
                    <a:ext uri="{9D8B030D-6E8A-4147-A177-3AD203B41FA5}">
                      <a16:colId xmlns:a16="http://schemas.microsoft.com/office/drawing/2014/main" val="1901335811"/>
                    </a:ext>
                  </a:extLst>
                </a:gridCol>
                <a:gridCol w="2302959">
                  <a:extLst>
                    <a:ext uri="{9D8B030D-6E8A-4147-A177-3AD203B41FA5}">
                      <a16:colId xmlns:a16="http://schemas.microsoft.com/office/drawing/2014/main" val="2522291312"/>
                    </a:ext>
                  </a:extLst>
                </a:gridCol>
                <a:gridCol w="2302959">
                  <a:extLst>
                    <a:ext uri="{9D8B030D-6E8A-4147-A177-3AD203B41FA5}">
                      <a16:colId xmlns:a16="http://schemas.microsoft.com/office/drawing/2014/main" val="34500729"/>
                    </a:ext>
                  </a:extLst>
                </a:gridCol>
              </a:tblGrid>
              <a:tr h="1066337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Projekto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vadovas</a:t>
                      </a:r>
                      <a:endParaRPr lang="lt-LT" dirty="0"/>
                    </a:p>
                  </a:txBody>
                  <a:tcPr anchor="ctr">
                    <a:solidFill>
                      <a:srgbClr val="268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Front-end</a:t>
                      </a:r>
                      <a:endParaRPr lang="lt-LT" dirty="0"/>
                    </a:p>
                  </a:txBody>
                  <a:tcPr anchor="ctr">
                    <a:solidFill>
                      <a:srgbClr val="268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Back-end</a:t>
                      </a:r>
                      <a:endParaRPr lang="lt-LT" dirty="0"/>
                    </a:p>
                  </a:txBody>
                  <a:tcPr anchor="ctr">
                    <a:solidFill>
                      <a:srgbClr val="268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Dokumentacija</a:t>
                      </a:r>
                      <a:endParaRPr lang="lt-LT" dirty="0"/>
                    </a:p>
                  </a:txBody>
                  <a:tcPr anchor="ctr">
                    <a:solidFill>
                      <a:srgbClr val="268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088298"/>
                  </a:ext>
                </a:extLst>
              </a:tr>
              <a:tr h="1758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Deividas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Gelžinis</a:t>
                      </a:r>
                      <a:endParaRPr lang="en-GB" dirty="0"/>
                    </a:p>
                    <a:p>
                      <a:pPr algn="ctr"/>
                      <a:endParaRPr lang="lt-LT" dirty="0"/>
                    </a:p>
                  </a:txBody>
                  <a:tcPr>
                    <a:solidFill>
                      <a:srgbClr val="335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Deividas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Gelžinis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Karolis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Seibutis</a:t>
                      </a:r>
                      <a:endParaRPr lang="en-GB" dirty="0"/>
                    </a:p>
                    <a:p>
                      <a:pPr algn="ctr"/>
                      <a:endParaRPr lang="lt-LT" dirty="0"/>
                    </a:p>
                  </a:txBody>
                  <a:tcPr>
                    <a:solidFill>
                      <a:srgbClr val="335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Deividas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Gelžinis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Giedrius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Lukoševičius</a:t>
                      </a:r>
                      <a:r>
                        <a:rPr lang="en-GB" dirty="0"/>
                        <a:t>, Julius </a:t>
                      </a:r>
                      <a:r>
                        <a:rPr lang="en-GB" dirty="0" err="1"/>
                        <a:t>Ivoška</a:t>
                      </a:r>
                      <a:endParaRPr lang="en-GB" dirty="0"/>
                    </a:p>
                    <a:p>
                      <a:pPr algn="ctr"/>
                      <a:endParaRPr lang="lt-LT" dirty="0"/>
                    </a:p>
                  </a:txBody>
                  <a:tcPr>
                    <a:solidFill>
                      <a:srgbClr val="335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Miglė Kiršytė</a:t>
                      </a:r>
                      <a:endParaRPr lang="lt-LT" dirty="0"/>
                    </a:p>
                    <a:p>
                      <a:pPr algn="ctr"/>
                      <a:endParaRPr lang="lt-LT" dirty="0"/>
                    </a:p>
                  </a:txBody>
                  <a:tcPr>
                    <a:solidFill>
                      <a:srgbClr val="335B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87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72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0BBB-61EC-4A9A-93B1-EB7000BE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/>
              <a:t>Apie</a:t>
            </a:r>
            <a:r>
              <a:rPr lang="en-GB" cap="small" dirty="0"/>
              <a:t> “Game Pals”</a:t>
            </a:r>
            <a:endParaRPr lang="lt-LT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179C-3666-4218-B3BF-E0E42503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449688"/>
            <a:ext cx="6149226" cy="37682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“Game Pals”-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leidžia</a:t>
            </a:r>
            <a:r>
              <a:rPr lang="en-GB" dirty="0"/>
              <a:t> </a:t>
            </a:r>
            <a:r>
              <a:rPr lang="en-GB" dirty="0" err="1"/>
              <a:t>susirasti</a:t>
            </a:r>
            <a:r>
              <a:rPr lang="en-GB" dirty="0"/>
              <a:t> </a:t>
            </a:r>
            <a:r>
              <a:rPr lang="en-GB" dirty="0" err="1"/>
              <a:t>žaidimų</a:t>
            </a:r>
            <a:r>
              <a:rPr lang="en-GB" dirty="0"/>
              <a:t> </a:t>
            </a:r>
            <a:r>
              <a:rPr lang="en-GB" dirty="0" err="1"/>
              <a:t>partnerių</a:t>
            </a:r>
            <a:r>
              <a:rPr lang="en-GB" dirty="0"/>
              <a:t> </a:t>
            </a:r>
            <a:r>
              <a:rPr lang="en-GB" dirty="0" err="1"/>
              <a:t>priklausomai</a:t>
            </a:r>
            <a:r>
              <a:rPr lang="en-GB" dirty="0"/>
              <a:t> </a:t>
            </a:r>
            <a:r>
              <a:rPr lang="en-GB" dirty="0" err="1"/>
              <a:t>nuo</a:t>
            </a:r>
            <a:r>
              <a:rPr lang="en-GB" dirty="0"/>
              <a:t> </a:t>
            </a:r>
            <a:r>
              <a:rPr lang="en-GB" dirty="0" err="1"/>
              <a:t>tavo</a:t>
            </a:r>
            <a:r>
              <a:rPr lang="en-GB" dirty="0"/>
              <a:t> </a:t>
            </a:r>
            <a:r>
              <a:rPr lang="en-GB" dirty="0" err="1"/>
              <a:t>norų</a:t>
            </a:r>
            <a:r>
              <a:rPr lang="en-GB" dirty="0"/>
              <a:t>: </a:t>
            </a:r>
            <a:r>
              <a:rPr lang="en-GB" dirty="0" err="1"/>
              <a:t>specifinio</a:t>
            </a:r>
            <a:r>
              <a:rPr lang="en-GB" dirty="0"/>
              <a:t> </a:t>
            </a:r>
            <a:r>
              <a:rPr lang="en-GB" dirty="0" err="1"/>
              <a:t>žaidimo</a:t>
            </a:r>
            <a:r>
              <a:rPr lang="en-GB" dirty="0"/>
              <a:t>, </a:t>
            </a:r>
            <a:r>
              <a:rPr lang="en-GB" dirty="0" err="1"/>
              <a:t>patirties</a:t>
            </a:r>
            <a:r>
              <a:rPr lang="en-GB" dirty="0"/>
              <a:t>, </a:t>
            </a:r>
            <a:r>
              <a:rPr lang="en-GB" dirty="0" err="1"/>
              <a:t>žaidimo</a:t>
            </a:r>
            <a:r>
              <a:rPr lang="en-GB" dirty="0"/>
              <a:t> </a:t>
            </a:r>
            <a:r>
              <a:rPr lang="en-GB" dirty="0" err="1"/>
              <a:t>būdo</a:t>
            </a:r>
            <a:r>
              <a:rPr lang="en-GB" dirty="0"/>
              <a:t>. </a:t>
            </a:r>
            <a:r>
              <a:rPr lang="en-GB" dirty="0" err="1"/>
              <a:t>Čia</a:t>
            </a:r>
            <a:r>
              <a:rPr lang="en-GB" dirty="0"/>
              <a:t> </a:t>
            </a:r>
            <a:r>
              <a:rPr lang="en-GB" dirty="0" err="1"/>
              <a:t>galima</a:t>
            </a:r>
            <a:r>
              <a:rPr lang="en-GB" dirty="0"/>
              <a:t> </a:t>
            </a:r>
            <a:r>
              <a:rPr lang="en-GB" dirty="0" err="1"/>
              <a:t>peržiūrėti</a:t>
            </a:r>
            <a:r>
              <a:rPr lang="en-GB" dirty="0"/>
              <a:t> </a:t>
            </a:r>
            <a:r>
              <a:rPr lang="en-GB" dirty="0" err="1"/>
              <a:t>plačią</a:t>
            </a:r>
            <a:r>
              <a:rPr lang="en-GB" dirty="0"/>
              <a:t> </a:t>
            </a:r>
            <a:r>
              <a:rPr lang="en-GB" dirty="0" err="1"/>
              <a:t>žaidimų</a:t>
            </a:r>
            <a:r>
              <a:rPr lang="en-GB" dirty="0"/>
              <a:t> </a:t>
            </a:r>
            <a:r>
              <a:rPr lang="en-GB" dirty="0" err="1"/>
              <a:t>duomenų</a:t>
            </a:r>
            <a:r>
              <a:rPr lang="en-GB" dirty="0"/>
              <a:t> </a:t>
            </a:r>
            <a:r>
              <a:rPr lang="en-GB" dirty="0" err="1"/>
              <a:t>bazę</a:t>
            </a:r>
            <a:r>
              <a:rPr lang="en-GB" dirty="0"/>
              <a:t>.</a:t>
            </a:r>
            <a:endParaRPr lang="lt-L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765918-660C-47B9-9AF7-125D1CC2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012" y="27321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5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98D6-B1A4-4786-997B-15E04798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/>
              <a:t>Funkcijos</a:t>
            </a:r>
            <a:r>
              <a:rPr lang="en-GB" cap="small" dirty="0"/>
              <a:t>:</a:t>
            </a:r>
            <a:endParaRPr lang="lt-LT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150A-3D6F-4463-B623-471F385D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lt-LT" sz="1800" dirty="0">
                <a:effectLst/>
                <a:ea typeface="Times New Roman" panose="02020603050405020304" pitchFamily="18" charset="0"/>
              </a:rPr>
              <a:t>Prisijungimas, registracija.</a:t>
            </a:r>
            <a:endParaRPr lang="en-GB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lt-LT" sz="1800" dirty="0">
                <a:effectLst/>
                <a:ea typeface="Times New Roman" panose="02020603050405020304" pitchFamily="18" charset="0"/>
              </a:rPr>
              <a:t>Susirašinėjimas (atšauktas/nukeltas).</a:t>
            </a:r>
            <a:endParaRPr lang="en-GB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lt-LT" sz="1800" dirty="0">
                <a:effectLst/>
                <a:ea typeface="Times New Roman" panose="02020603050405020304" pitchFamily="18" charset="0"/>
              </a:rPr>
              <a:t>Draugų sąrašas (atšauktas/nukeltas).</a:t>
            </a:r>
            <a:endParaRPr lang="en-GB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lt-LT" sz="1800" dirty="0">
                <a:effectLst/>
                <a:ea typeface="Times New Roman" panose="02020603050405020304" pitchFamily="18" charset="0"/>
              </a:rPr>
              <a:t>Vartotojų profiliai.</a:t>
            </a:r>
            <a:endParaRPr lang="en-GB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lt-LT" sz="1800" dirty="0">
                <a:effectLst/>
                <a:ea typeface="Times New Roman" panose="02020603050405020304" pitchFamily="18" charset="0"/>
              </a:rPr>
              <a:t>Kurti žaidėjų paieškos anketas, jų komentavimas.</a:t>
            </a:r>
            <a:endParaRPr lang="en-GB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lt-LT" sz="1800" dirty="0">
                <a:effectLst/>
                <a:ea typeface="Times New Roman" panose="02020603050405020304" pitchFamily="18" charset="0"/>
              </a:rPr>
              <a:t>Žaidimų sąrašas, žaidimų paieška.</a:t>
            </a:r>
            <a:endParaRPr lang="en-GB" sz="1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5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98C-E3B2-4FDB-9D68-BEE35FF5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/>
              <a:t>Naudojome</a:t>
            </a:r>
            <a:r>
              <a:rPr lang="en-GB" cap="small" dirty="0"/>
              <a:t>:</a:t>
            </a:r>
            <a:endParaRPr lang="lt-LT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5500-4ACF-4A3F-80D3-C4DB2F93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Darbų</a:t>
            </a:r>
            <a:r>
              <a:rPr lang="en-GB" dirty="0"/>
              <a:t> </a:t>
            </a:r>
            <a:r>
              <a:rPr lang="en-GB" dirty="0" err="1"/>
              <a:t>pasiskirstymas</a:t>
            </a:r>
            <a:r>
              <a:rPr lang="en-GB" dirty="0"/>
              <a:t>: Trello</a:t>
            </a:r>
          </a:p>
          <a:p>
            <a:pPr marL="0" indent="0">
              <a:buNone/>
            </a:pPr>
            <a:r>
              <a:rPr lang="en-GB" dirty="0" err="1"/>
              <a:t>Prototipas</a:t>
            </a:r>
            <a:r>
              <a:rPr lang="en-GB" dirty="0"/>
              <a:t>: Figma</a:t>
            </a:r>
          </a:p>
          <a:p>
            <a:pPr marL="0" indent="0">
              <a:buNone/>
            </a:pPr>
            <a:r>
              <a:rPr lang="en-GB" dirty="0" err="1"/>
              <a:t>Bendravimui</a:t>
            </a:r>
            <a:r>
              <a:rPr lang="en-GB" dirty="0"/>
              <a:t>: Discord</a:t>
            </a:r>
            <a:r>
              <a:rPr lang="lt-LT" dirty="0"/>
              <a:t>,</a:t>
            </a:r>
            <a:r>
              <a:rPr lang="en-GB" dirty="0"/>
              <a:t> Facebook</a:t>
            </a:r>
          </a:p>
          <a:p>
            <a:pPr marL="0" indent="0">
              <a:buNone/>
            </a:pPr>
            <a:r>
              <a:rPr lang="en-GB" dirty="0"/>
              <a:t>Front-end: JavaScript, HTML, CSS, </a:t>
            </a:r>
            <a:r>
              <a:rPr lang="lt-LT" dirty="0" err="1"/>
              <a:t>Bootstrap</a:t>
            </a:r>
            <a:r>
              <a:rPr lang="lt-LT" dirty="0"/>
              <a:t> </a:t>
            </a:r>
            <a:r>
              <a:rPr lang="lt-LT" dirty="0" err="1"/>
              <a:t>library</a:t>
            </a:r>
            <a:endParaRPr lang="en-GB" dirty="0"/>
          </a:p>
          <a:p>
            <a:pPr marL="0" indent="0">
              <a:buNone/>
            </a:pPr>
            <a:r>
              <a:rPr lang="en-GB" b="0" i="0" dirty="0">
                <a:effectLst/>
              </a:rPr>
              <a:t>Back-end: </a:t>
            </a:r>
            <a:r>
              <a:rPr lang="lt-LT" b="0" i="0" dirty="0">
                <a:effectLst/>
              </a:rPr>
              <a:t>Node.js, </a:t>
            </a:r>
            <a:r>
              <a:rPr lang="en-GB" dirty="0"/>
              <a:t>React.js</a:t>
            </a:r>
            <a:endParaRPr lang="en-GB" b="0" i="0" dirty="0">
              <a:effectLst/>
            </a:endParaRPr>
          </a:p>
          <a:p>
            <a:pPr marL="0" indent="0">
              <a:buNone/>
            </a:pPr>
            <a:r>
              <a:rPr lang="en-GB" b="0" i="0" dirty="0">
                <a:effectLst/>
              </a:rPr>
              <a:t>Database: Firebase, rawg.io</a:t>
            </a:r>
            <a:endParaRPr lang="lt-LT" b="0" i="0" dirty="0">
              <a:effectLst/>
            </a:endParaRPr>
          </a:p>
          <a:p>
            <a:pPr marL="0" indent="0">
              <a:buNone/>
            </a:pPr>
            <a:r>
              <a:rPr lang="lt-LT" dirty="0"/>
              <a:t>Code upload – Github - </a:t>
            </a:r>
            <a:r>
              <a:rPr lang="lt-LT" dirty="0">
                <a:hlinkClick r:id="rId2"/>
              </a:rPr>
              <a:t>https://github.com/dv1veidis/GamePals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91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8391-0DB6-4BEB-AB44-3387B204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Deployment diagram:</a:t>
            </a:r>
            <a:endParaRPr lang="lt-LT" cap="smal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A2D0A1-A34E-492A-8173-DA730BC452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02" y="2011363"/>
            <a:ext cx="5368008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8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6ACE-EEEF-4AD5-8E0A-54B5AC2D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/>
              <a:t>Svetainė</a:t>
            </a:r>
            <a:r>
              <a:rPr lang="en-GB" cap="small" dirty="0"/>
              <a:t>:</a:t>
            </a:r>
            <a:endParaRPr lang="lt-LT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155E-9ACA-4859-9776-1AA6D1D9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6" y="3429000"/>
            <a:ext cx="10277231" cy="185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5000" dirty="0">
                <a:hlinkClick r:id="rId2"/>
              </a:rPr>
              <a:t>https://development-155b8.web.app/</a:t>
            </a:r>
            <a:endParaRPr lang="lt-LT" sz="5000" dirty="0"/>
          </a:p>
        </p:txBody>
      </p:sp>
    </p:spTree>
    <p:extLst>
      <p:ext uri="{BB962C8B-B14F-4D97-AF65-F5344CB8AC3E}">
        <p14:creationId xmlns:p14="http://schemas.microsoft.com/office/powerpoint/2010/main" val="11824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8EAD-D34F-47BA-B7E1-4236B345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/>
              <a:t>Iškilusios</a:t>
            </a:r>
            <a:r>
              <a:rPr lang="en-GB" cap="small" dirty="0"/>
              <a:t> </a:t>
            </a:r>
            <a:r>
              <a:rPr lang="en-GB" cap="small" dirty="0" err="1"/>
              <a:t>problemos</a:t>
            </a:r>
            <a:r>
              <a:rPr lang="en-GB" cap="small" dirty="0"/>
              <a:t>/</a:t>
            </a:r>
            <a:r>
              <a:rPr lang="en-GB" cap="small" dirty="0" err="1"/>
              <a:t>ką</a:t>
            </a:r>
            <a:r>
              <a:rPr lang="en-GB" cap="small" dirty="0"/>
              <a:t> </a:t>
            </a:r>
            <a:r>
              <a:rPr lang="en-GB" cap="small" dirty="0" err="1"/>
              <a:t>darytumėme</a:t>
            </a:r>
            <a:r>
              <a:rPr lang="en-GB" cap="small" dirty="0"/>
              <a:t> </a:t>
            </a:r>
            <a:r>
              <a:rPr lang="en-GB" cap="small" dirty="0" err="1"/>
              <a:t>kitaip</a:t>
            </a:r>
            <a:r>
              <a:rPr lang="en-GB" cap="small" dirty="0"/>
              <a:t>:</a:t>
            </a:r>
            <a:endParaRPr lang="lt-LT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7852-FEC6-465B-AD88-F207E0D7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 err="1"/>
              <a:t>Daugiau</a:t>
            </a:r>
            <a:r>
              <a:rPr lang="en-GB" sz="2500" dirty="0"/>
              <a:t> </a:t>
            </a:r>
            <a:r>
              <a:rPr lang="en-GB" sz="2500" dirty="0" err="1"/>
              <a:t>komunikuotumėme</a:t>
            </a:r>
            <a:r>
              <a:rPr lang="en-GB" sz="2500" dirty="0"/>
              <a:t> </a:t>
            </a:r>
            <a:r>
              <a:rPr lang="en-GB" sz="2500" dirty="0" err="1"/>
              <a:t>vienas</a:t>
            </a:r>
            <a:r>
              <a:rPr lang="en-GB" sz="2500" dirty="0"/>
              <a:t> </a:t>
            </a:r>
            <a:r>
              <a:rPr lang="en-GB" sz="2500" dirty="0" err="1"/>
              <a:t>su</a:t>
            </a:r>
            <a:r>
              <a:rPr lang="en-GB" sz="2500" dirty="0"/>
              <a:t> </a:t>
            </a:r>
            <a:r>
              <a:rPr lang="en-GB" sz="2500" dirty="0" err="1"/>
              <a:t>kitu</a:t>
            </a:r>
            <a:r>
              <a:rPr lang="en-GB" sz="2500" dirty="0"/>
              <a:t>.</a:t>
            </a:r>
          </a:p>
          <a:p>
            <a:r>
              <a:rPr lang="en-GB" sz="2500" dirty="0" err="1"/>
              <a:t>Užsibrėžtumėme</a:t>
            </a:r>
            <a:r>
              <a:rPr lang="en-GB" sz="2500" dirty="0"/>
              <a:t> </a:t>
            </a:r>
            <a:r>
              <a:rPr lang="en-GB" sz="2500" dirty="0" err="1"/>
              <a:t>griežtesnes</a:t>
            </a:r>
            <a:r>
              <a:rPr lang="en-GB" sz="2500" dirty="0"/>
              <a:t> </a:t>
            </a:r>
            <a:r>
              <a:rPr lang="en-GB" sz="2500" dirty="0" err="1"/>
              <a:t>datas</a:t>
            </a:r>
            <a:r>
              <a:rPr lang="en-GB" sz="2500" dirty="0"/>
              <a:t> </a:t>
            </a:r>
            <a:r>
              <a:rPr lang="en-GB" sz="2500" dirty="0" err="1"/>
              <a:t>iki</a:t>
            </a:r>
            <a:r>
              <a:rPr lang="en-GB" sz="2500" dirty="0"/>
              <a:t> </a:t>
            </a:r>
            <a:r>
              <a:rPr lang="en-GB" sz="2500" dirty="0" err="1"/>
              <a:t>kada</a:t>
            </a:r>
            <a:r>
              <a:rPr lang="en-GB" sz="2500" dirty="0"/>
              <a:t> </a:t>
            </a:r>
            <a:r>
              <a:rPr lang="en-GB" sz="2500" dirty="0" err="1"/>
              <a:t>darbas</a:t>
            </a:r>
            <a:r>
              <a:rPr lang="en-GB" sz="2500" dirty="0"/>
              <a:t> </a:t>
            </a:r>
            <a:r>
              <a:rPr lang="en-GB" sz="2500" dirty="0" err="1"/>
              <a:t>turi</a:t>
            </a:r>
            <a:r>
              <a:rPr lang="en-GB" sz="2500" dirty="0"/>
              <a:t> </a:t>
            </a:r>
            <a:r>
              <a:rPr lang="en-GB" sz="2500" dirty="0" err="1"/>
              <a:t>būtų</a:t>
            </a:r>
            <a:r>
              <a:rPr lang="en-GB" sz="2500" dirty="0"/>
              <a:t> </a:t>
            </a:r>
            <a:r>
              <a:rPr lang="en-GB" sz="2500" dirty="0" err="1"/>
              <a:t>pabaigtas</a:t>
            </a:r>
            <a:r>
              <a:rPr lang="en-GB" sz="2500" dirty="0"/>
              <a:t>, </a:t>
            </a:r>
            <a:r>
              <a:rPr lang="en-GB" sz="2500" dirty="0" err="1"/>
              <a:t>kadangi</a:t>
            </a:r>
            <a:r>
              <a:rPr lang="en-GB" sz="2500" dirty="0"/>
              <a:t> </a:t>
            </a:r>
            <a:r>
              <a:rPr lang="en-GB" sz="2500" dirty="0" err="1"/>
              <a:t>didžiąją</a:t>
            </a:r>
            <a:r>
              <a:rPr lang="en-GB" sz="2500" dirty="0"/>
              <a:t> </a:t>
            </a:r>
            <a:r>
              <a:rPr lang="en-GB" sz="2500" dirty="0" err="1"/>
              <a:t>darbo</a:t>
            </a:r>
            <a:r>
              <a:rPr lang="en-GB" sz="2500" dirty="0"/>
              <a:t> </a:t>
            </a:r>
            <a:r>
              <a:rPr lang="en-GB" sz="2500" dirty="0" err="1"/>
              <a:t>dalį</a:t>
            </a:r>
            <a:r>
              <a:rPr lang="en-GB" sz="2500" dirty="0"/>
              <a:t> </a:t>
            </a:r>
            <a:r>
              <a:rPr lang="en-GB" sz="2500" dirty="0" err="1"/>
              <a:t>padarėme</a:t>
            </a:r>
            <a:r>
              <a:rPr lang="en-GB" sz="2500" dirty="0"/>
              <a:t> per </a:t>
            </a:r>
            <a:r>
              <a:rPr lang="en-GB" sz="2500" dirty="0" err="1"/>
              <a:t>paskutines</a:t>
            </a:r>
            <a:r>
              <a:rPr lang="en-GB" sz="2500" dirty="0"/>
              <a:t> </a:t>
            </a:r>
            <a:r>
              <a:rPr lang="en-GB" sz="2500" dirty="0" err="1"/>
              <a:t>kelias</a:t>
            </a:r>
            <a:r>
              <a:rPr lang="en-GB" sz="2500" dirty="0"/>
              <a:t> </a:t>
            </a:r>
            <a:r>
              <a:rPr lang="en-GB" sz="2500" dirty="0" err="1"/>
              <a:t>savaites</a:t>
            </a:r>
            <a:r>
              <a:rPr lang="en-GB" sz="2500" dirty="0"/>
              <a:t>.</a:t>
            </a:r>
          </a:p>
          <a:p>
            <a:r>
              <a:rPr lang="en-GB" sz="2500" dirty="0" err="1"/>
              <a:t>Labiau</a:t>
            </a:r>
            <a:r>
              <a:rPr lang="en-GB" sz="2500" dirty="0"/>
              <a:t> </a:t>
            </a:r>
            <a:r>
              <a:rPr lang="en-GB" sz="2500" dirty="0" err="1"/>
              <a:t>pasidomėtumėme</a:t>
            </a:r>
            <a:r>
              <a:rPr lang="en-GB" sz="2500" dirty="0"/>
              <a:t> </a:t>
            </a:r>
            <a:r>
              <a:rPr lang="en-GB" sz="2500" dirty="0" err="1"/>
              <a:t>apie</a:t>
            </a:r>
            <a:r>
              <a:rPr lang="en-GB" sz="2500" dirty="0"/>
              <a:t> </a:t>
            </a:r>
            <a:r>
              <a:rPr lang="en-GB" sz="2500" dirty="0" err="1"/>
              <a:t>naudojamas</a:t>
            </a:r>
            <a:r>
              <a:rPr lang="en-GB" sz="2500" dirty="0"/>
              <a:t> </a:t>
            </a:r>
            <a:r>
              <a:rPr lang="en-GB" sz="2500" dirty="0" err="1"/>
              <a:t>technologijas</a:t>
            </a:r>
            <a:r>
              <a:rPr lang="en-GB" sz="2500" dirty="0"/>
              <a:t>, </a:t>
            </a:r>
            <a:r>
              <a:rPr lang="en-GB" sz="2500" dirty="0" err="1"/>
              <a:t>darbo</a:t>
            </a:r>
            <a:r>
              <a:rPr lang="en-GB" sz="2500" dirty="0"/>
              <a:t> </a:t>
            </a:r>
            <a:r>
              <a:rPr lang="en-GB" sz="2500" dirty="0" err="1"/>
              <a:t>metu</a:t>
            </a:r>
            <a:r>
              <a:rPr lang="en-GB" sz="2500" dirty="0"/>
              <a:t> </a:t>
            </a:r>
            <a:r>
              <a:rPr lang="en-GB" sz="2500" dirty="0" err="1"/>
              <a:t>jos</a:t>
            </a:r>
            <a:r>
              <a:rPr lang="en-GB" sz="2500" dirty="0"/>
              <a:t> ne </a:t>
            </a:r>
            <a:r>
              <a:rPr lang="en-GB" sz="2500" dirty="0" err="1"/>
              <a:t>kartą</a:t>
            </a:r>
            <a:r>
              <a:rPr lang="en-GB" sz="2500" dirty="0"/>
              <a:t> </a:t>
            </a:r>
            <a:r>
              <a:rPr lang="en-GB" sz="2500" dirty="0" err="1"/>
              <a:t>keitėsi</a:t>
            </a:r>
            <a:r>
              <a:rPr lang="en-GB" sz="2500" dirty="0"/>
              <a:t> </a:t>
            </a:r>
            <a:r>
              <a:rPr lang="en-GB" sz="2500" dirty="0" err="1"/>
              <a:t>bei</a:t>
            </a:r>
            <a:r>
              <a:rPr lang="en-GB" sz="2500" dirty="0"/>
              <a:t> kai </a:t>
            </a:r>
            <a:r>
              <a:rPr lang="en-GB" sz="2500" dirty="0" err="1"/>
              <a:t>kurių</a:t>
            </a:r>
            <a:r>
              <a:rPr lang="en-GB" sz="2500" dirty="0"/>
              <a:t> </a:t>
            </a:r>
            <a:r>
              <a:rPr lang="en-GB" sz="2500" dirty="0" err="1"/>
              <a:t>funkcijų</a:t>
            </a:r>
            <a:r>
              <a:rPr lang="en-GB" sz="2500" dirty="0"/>
              <a:t> </a:t>
            </a:r>
            <a:r>
              <a:rPr lang="en-GB" sz="2500" dirty="0" err="1"/>
              <a:t>nepavyko</a:t>
            </a:r>
            <a:r>
              <a:rPr lang="en-GB" sz="2500" dirty="0"/>
              <a:t> </a:t>
            </a:r>
            <a:r>
              <a:rPr lang="en-GB" sz="2500" dirty="0" err="1"/>
              <a:t>įgyvendinti</a:t>
            </a:r>
            <a:r>
              <a:rPr lang="en-GB" sz="2500" dirty="0"/>
              <a:t> </a:t>
            </a:r>
            <a:r>
              <a:rPr lang="en-GB" sz="2500" dirty="0" err="1"/>
              <a:t>dėl</a:t>
            </a:r>
            <a:r>
              <a:rPr lang="en-GB" sz="2500" dirty="0"/>
              <a:t> </a:t>
            </a:r>
            <a:r>
              <a:rPr lang="en-GB" sz="2500" dirty="0" err="1"/>
              <a:t>nesuderinamumo</a:t>
            </a:r>
            <a:r>
              <a:rPr lang="en-GB" sz="2500" dirty="0"/>
              <a:t>.</a:t>
            </a:r>
            <a:endParaRPr lang="lt-LT" sz="2500" dirty="0"/>
          </a:p>
        </p:txBody>
      </p:sp>
    </p:spTree>
    <p:extLst>
      <p:ext uri="{BB962C8B-B14F-4D97-AF65-F5344CB8AC3E}">
        <p14:creationId xmlns:p14="http://schemas.microsoft.com/office/powerpoint/2010/main" val="299259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4435-D376-4791-9F96-E26516CA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/>
              <a:t>Įsivertinimas</a:t>
            </a:r>
            <a:r>
              <a:rPr lang="en-GB" cap="small" dirty="0"/>
              <a:t>:</a:t>
            </a:r>
            <a:endParaRPr lang="lt-LT" cap="smal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3E137D-21C1-4B47-87CF-477D960B9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127765"/>
              </p:ext>
            </p:extLst>
          </p:nvPr>
        </p:nvGraphicFramePr>
        <p:xfrm>
          <a:off x="1204119" y="2351830"/>
          <a:ext cx="9783762" cy="3397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254">
                  <a:extLst>
                    <a:ext uri="{9D8B030D-6E8A-4147-A177-3AD203B41FA5}">
                      <a16:colId xmlns:a16="http://schemas.microsoft.com/office/drawing/2014/main" val="2539142760"/>
                    </a:ext>
                  </a:extLst>
                </a:gridCol>
                <a:gridCol w="3261254">
                  <a:extLst>
                    <a:ext uri="{9D8B030D-6E8A-4147-A177-3AD203B41FA5}">
                      <a16:colId xmlns:a16="http://schemas.microsoft.com/office/drawing/2014/main" val="1668096010"/>
                    </a:ext>
                  </a:extLst>
                </a:gridCol>
                <a:gridCol w="3261254">
                  <a:extLst>
                    <a:ext uri="{9D8B030D-6E8A-4147-A177-3AD203B41FA5}">
                      <a16:colId xmlns:a16="http://schemas.microsoft.com/office/drawing/2014/main" val="3751295154"/>
                    </a:ext>
                  </a:extLst>
                </a:gridCol>
              </a:tblGrid>
              <a:tr h="56620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Komandos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narys</a:t>
                      </a:r>
                      <a:endParaRPr lang="lt-LT" dirty="0"/>
                    </a:p>
                  </a:txBody>
                  <a:tcPr anchor="ctr">
                    <a:solidFill>
                      <a:srgbClr val="268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Pareigos</a:t>
                      </a:r>
                      <a:endParaRPr lang="lt-LT" dirty="0"/>
                    </a:p>
                  </a:txBody>
                  <a:tcPr anchor="ctr">
                    <a:solidFill>
                      <a:srgbClr val="268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Įvertinimas</a:t>
                      </a:r>
                      <a:endParaRPr lang="lt-LT" dirty="0"/>
                    </a:p>
                  </a:txBody>
                  <a:tcPr anchor="ctr">
                    <a:solidFill>
                      <a:srgbClr val="268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19573"/>
                  </a:ext>
                </a:extLst>
              </a:tr>
              <a:tr h="566203">
                <a:tc>
                  <a:txBody>
                    <a:bodyPr/>
                    <a:lstStyle/>
                    <a:p>
                      <a:r>
                        <a:rPr lang="en-GB" dirty="0" err="1"/>
                        <a:t>Deividas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Gelžinis</a:t>
                      </a:r>
                      <a:endParaRPr lang="lt-L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Back-end, front-end</a:t>
                      </a:r>
                      <a:endParaRPr lang="lt-L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lt-L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833920"/>
                  </a:ext>
                </a:extLst>
              </a:tr>
              <a:tr h="566203">
                <a:tc>
                  <a:txBody>
                    <a:bodyPr/>
                    <a:lstStyle/>
                    <a:p>
                      <a:r>
                        <a:rPr lang="en-GB" dirty="0" err="1"/>
                        <a:t>Giendrius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Lukoševičius</a:t>
                      </a:r>
                      <a:endParaRPr lang="lt-L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Back-end</a:t>
                      </a:r>
                      <a:endParaRPr lang="lt-L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lt-L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90714"/>
                  </a:ext>
                </a:extLst>
              </a:tr>
              <a:tr h="566203">
                <a:tc>
                  <a:txBody>
                    <a:bodyPr/>
                    <a:lstStyle/>
                    <a:p>
                      <a:r>
                        <a:rPr lang="en-GB" dirty="0"/>
                        <a:t>Miglė Kiršytė</a:t>
                      </a:r>
                      <a:endParaRPr lang="lt-L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Dokumentacija</a:t>
                      </a:r>
                      <a:endParaRPr lang="lt-L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lt-L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094631"/>
                  </a:ext>
                </a:extLst>
              </a:tr>
              <a:tr h="566203">
                <a:tc>
                  <a:txBody>
                    <a:bodyPr/>
                    <a:lstStyle/>
                    <a:p>
                      <a:r>
                        <a:rPr lang="en-GB" dirty="0"/>
                        <a:t>Julius </a:t>
                      </a:r>
                      <a:r>
                        <a:rPr lang="en-GB" dirty="0" err="1"/>
                        <a:t>Ivoška</a:t>
                      </a:r>
                      <a:endParaRPr lang="lt-L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Back-end</a:t>
                      </a:r>
                      <a:endParaRPr lang="lt-L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lt-L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945698"/>
                  </a:ext>
                </a:extLst>
              </a:tr>
              <a:tr h="566203">
                <a:tc>
                  <a:txBody>
                    <a:bodyPr/>
                    <a:lstStyle/>
                    <a:p>
                      <a:r>
                        <a:rPr lang="en-GB" dirty="0" err="1"/>
                        <a:t>Karolis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Seibutis</a:t>
                      </a:r>
                      <a:endParaRPr lang="lt-L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Front-end</a:t>
                      </a:r>
                      <a:endParaRPr lang="lt-L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lt-L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351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816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251</TotalTime>
  <Words>263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Symbol</vt:lpstr>
      <vt:lpstr>Wingdings</vt:lpstr>
      <vt:lpstr>Banded</vt:lpstr>
      <vt:lpstr>Game Pals</vt:lpstr>
      <vt:lpstr>Komanda:</vt:lpstr>
      <vt:lpstr>Apie “Game Pals”</vt:lpstr>
      <vt:lpstr>Funkcijos:</vt:lpstr>
      <vt:lpstr>Naudojome:</vt:lpstr>
      <vt:lpstr>Deployment diagram:</vt:lpstr>
      <vt:lpstr>Svetainė:</vt:lpstr>
      <vt:lpstr>Iškilusios problemos/ką darytumėme kitaip:</vt:lpstr>
      <vt:lpstr>Įsivertinimas: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Pals</dc:title>
  <dc:creator>Miglė Kiršytė</dc:creator>
  <cp:lastModifiedBy>Miglė Kiršytė</cp:lastModifiedBy>
  <cp:revision>43</cp:revision>
  <dcterms:created xsi:type="dcterms:W3CDTF">2020-10-16T13:01:38Z</dcterms:created>
  <dcterms:modified xsi:type="dcterms:W3CDTF">2021-01-19T19:29:08Z</dcterms:modified>
</cp:coreProperties>
</file>