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1" r:id="rId9"/>
    <p:sldId id="262" r:id="rId10"/>
    <p:sldId id="265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diabetes.cs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Daiabetes%20Prediction%20using%20SVM.ipynb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F498-210A-07E1-C782-E13C296D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77499"/>
            <a:ext cx="8361229" cy="2098226"/>
          </a:xfrm>
        </p:spPr>
        <p:txBody>
          <a:bodyPr/>
          <a:lstStyle/>
          <a:p>
            <a:r>
              <a:rPr lang="en-IN" dirty="0"/>
              <a:t>ML Deployment using </a:t>
            </a:r>
            <a:r>
              <a:rPr lang="en-IN" dirty="0" err="1"/>
              <a:t>streamlit</a:t>
            </a:r>
            <a:r>
              <a:rPr lang="en-IN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250945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FFE8-4D69-8F8A-5F82-520FCB63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F089A6-6483-67D9-E8B9-BF531990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4" y="0"/>
            <a:ext cx="4898570" cy="68580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DFBBF86-DC9C-DD0C-879A-3E80CB1CF0D6}"/>
              </a:ext>
            </a:extLst>
          </p:cNvPr>
          <p:cNvSpPr/>
          <p:nvPr/>
        </p:nvSpPr>
        <p:spPr>
          <a:xfrm rot="1431070">
            <a:off x="5521759" y="4690078"/>
            <a:ext cx="991104" cy="15010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B924-AE70-4D08-DF06-6B940D1A4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C3B38F-B672-D0C3-419F-F2D26815E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E6875-0AC0-AE48-E715-741D245B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680918"/>
            <a:ext cx="8326012" cy="34961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71B08B-CF11-6631-7F4D-0F7AC4A83EE9}"/>
              </a:ext>
            </a:extLst>
          </p:cNvPr>
          <p:cNvSpPr/>
          <p:nvPr/>
        </p:nvSpPr>
        <p:spPr>
          <a:xfrm>
            <a:off x="7016621" y="3956279"/>
            <a:ext cx="1408922" cy="68113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D8D2-A1EE-F8F0-11AC-B317711C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F1225C-9761-183A-F039-039306BA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6" y="1334378"/>
            <a:ext cx="4635294" cy="44777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We, need to open Environment,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391B-BA69-E6F1-242F-B56E8728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5" y="1902243"/>
            <a:ext cx="6458851" cy="32961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15EF44-008B-EC47-2A42-AC1BDB029B37}"/>
              </a:ext>
            </a:extLst>
          </p:cNvPr>
          <p:cNvSpPr/>
          <p:nvPr/>
        </p:nvSpPr>
        <p:spPr>
          <a:xfrm>
            <a:off x="6438123" y="3466322"/>
            <a:ext cx="1408922" cy="68113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8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49D98-32D5-0D08-20E5-D0F76C68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DC5101-E3D9-425D-EEAA-4FA6E276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012" y="1502327"/>
            <a:ext cx="6324135" cy="26591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2000" dirty="0"/>
              <a:t>In the command prompt , We :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pip install pickle-</a:t>
            </a:r>
            <a:r>
              <a:rPr lang="en-IN" sz="2000" dirty="0" err="1"/>
              <a:t>mixin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pip install </a:t>
            </a:r>
            <a:r>
              <a:rPr lang="en-IN" sz="2000" dirty="0" err="1"/>
              <a:t>streamlit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Pip install </a:t>
            </a:r>
            <a:r>
              <a:rPr lang="en-IN" sz="2000" dirty="0" err="1"/>
              <a:t>numpy</a:t>
            </a:r>
            <a:endParaRPr lang="en-IN" sz="2000" dirty="0"/>
          </a:p>
          <a:p>
            <a:pPr marL="457200" indent="-457200" algn="l">
              <a:buAutoNum type="arabicPeriod"/>
            </a:pP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Then, Copy the folders path  along with .</a:t>
            </a:r>
            <a:r>
              <a:rPr lang="en-IN" sz="2000" dirty="0" err="1"/>
              <a:t>py</a:t>
            </a:r>
            <a:r>
              <a:rPr lang="en-IN" sz="2000" dirty="0"/>
              <a:t> filename.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We run the following command: </a:t>
            </a:r>
          </a:p>
          <a:p>
            <a:pPr marL="457200" indent="-457200" algn="l">
              <a:buAutoNum type="arabicPeriod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AF27-718A-82C9-63ED-08CE90BE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77" y="4643416"/>
            <a:ext cx="595395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7791-F2F6-0F13-4B62-6B7C92C9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DB0EC9-E13F-48CA-F88E-02AE188FA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0836" y="709226"/>
            <a:ext cx="7247865" cy="96095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1800" dirty="0"/>
              <a:t>This opens into our web app, ready to take input and Predict accordingly.</a:t>
            </a:r>
          </a:p>
          <a:p>
            <a:pPr algn="l"/>
            <a:r>
              <a:rPr lang="en-IN" sz="1800" dirty="0"/>
              <a:t>This concludes the deployment.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8E766-7F09-9EEE-B44D-90A18C7F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10" y="1880519"/>
            <a:ext cx="5196725" cy="47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318DC-5912-5A11-5692-5321C5B0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86873-889C-613A-B737-EAB80CAE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46" y="1077685"/>
            <a:ext cx="5140480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2EBE-CE6E-A89B-689D-FCFE1ECE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09211D-C435-6B77-4DA8-D0E83E982591}"/>
              </a:ext>
            </a:extLst>
          </p:cNvPr>
          <p:cNvSpPr/>
          <p:nvPr/>
        </p:nvSpPr>
        <p:spPr>
          <a:xfrm>
            <a:off x="3861763" y="2228671"/>
            <a:ext cx="44684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1BDD4-0A66-9EFE-C769-269B2363A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F44CEE-DF18-D0D2-4D53-C322ABEE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5" y="1194419"/>
            <a:ext cx="5906277" cy="503754"/>
          </a:xfrm>
        </p:spPr>
        <p:txBody>
          <a:bodyPr/>
          <a:lstStyle/>
          <a:p>
            <a:r>
              <a:rPr lang="en-IN" dirty="0"/>
              <a:t>We use Diabetes Dataset and its Project first.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69A0E9-692A-AE5C-C151-CFB7143DBD09}"/>
              </a:ext>
            </a:extLst>
          </p:cNvPr>
          <p:cNvSpPr txBox="1">
            <a:spLocks/>
          </p:cNvSpPr>
          <p:nvPr/>
        </p:nvSpPr>
        <p:spPr>
          <a:xfrm>
            <a:off x="2214466" y="2027954"/>
            <a:ext cx="5906277" cy="50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Using best Model…We build the Predictive System</a:t>
            </a:r>
          </a:p>
        </p:txBody>
      </p:sp>
      <p:pic>
        <p:nvPicPr>
          <p:cNvPr id="6" name="Graphic 5" descr="Document with solid fill">
            <a:hlinkClick r:id="rId2" action="ppaction://hlinkfile"/>
            <a:extLst>
              <a:ext uri="{FF2B5EF4-FFF2-40B4-BE49-F238E27FC236}">
                <a16:creationId xmlns:a16="http://schemas.microsoft.com/office/drawing/2014/main" id="{7A9FAE72-F3CC-2725-ABE8-48F2B2AA3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41" y="1161738"/>
            <a:ext cx="569116" cy="569116"/>
          </a:xfrm>
          <a:prstGeom prst="rect">
            <a:avLst/>
          </a:prstGeom>
        </p:spPr>
      </p:pic>
      <p:pic>
        <p:nvPicPr>
          <p:cNvPr id="9" name="Graphic 8" descr="Clipboard with solid fill">
            <a:hlinkClick r:id="rId5" action="ppaction://hlinkfile"/>
            <a:extLst>
              <a:ext uri="{FF2B5EF4-FFF2-40B4-BE49-F238E27FC236}">
                <a16:creationId xmlns:a16="http://schemas.microsoft.com/office/drawing/2014/main" id="{B709F79A-7872-4526-731D-7FCCDBB6F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886" y="1161738"/>
            <a:ext cx="536382" cy="536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ACC4D-93D3-36FF-9334-43DEEF2E8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967" y="2762766"/>
            <a:ext cx="8173167" cy="2689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9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36D1-C97B-98C8-33A4-78F04289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72D597F-12F9-E667-7389-9E5DF6ED169D}"/>
              </a:ext>
            </a:extLst>
          </p:cNvPr>
          <p:cNvSpPr txBox="1">
            <a:spLocks/>
          </p:cNvSpPr>
          <p:nvPr/>
        </p:nvSpPr>
        <p:spPr>
          <a:xfrm>
            <a:off x="3996613" y="805643"/>
            <a:ext cx="5906277" cy="50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initial Predictive System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F4D1F-9839-C59A-9F80-5DC0A939A219}"/>
              </a:ext>
            </a:extLst>
          </p:cNvPr>
          <p:cNvSpPr txBox="1"/>
          <p:nvPr/>
        </p:nvSpPr>
        <p:spPr>
          <a:xfrm>
            <a:off x="2065176" y="1442868"/>
            <a:ext cx="852817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 err="1"/>
              <a:t>input_data</a:t>
            </a:r>
            <a:r>
              <a:rPr lang="en-IN" sz="1600" dirty="0"/>
              <a:t> = (3,113,64,37,225,22.4,0.140,22)</a:t>
            </a:r>
          </a:p>
          <a:p>
            <a:endParaRPr lang="en-IN" sz="1600" dirty="0"/>
          </a:p>
          <a:p>
            <a:r>
              <a:rPr lang="en-IN" sz="1600" dirty="0"/>
              <a:t># changing the </a:t>
            </a:r>
            <a:r>
              <a:rPr lang="en-IN" sz="1600" dirty="0" err="1"/>
              <a:t>input_data</a:t>
            </a:r>
            <a:r>
              <a:rPr lang="en-IN" sz="1600" dirty="0"/>
              <a:t> to </a:t>
            </a:r>
            <a:r>
              <a:rPr lang="en-IN" sz="1600" dirty="0" err="1"/>
              <a:t>numpy</a:t>
            </a:r>
            <a:r>
              <a:rPr lang="en-IN" sz="1600" dirty="0"/>
              <a:t> array</a:t>
            </a:r>
          </a:p>
          <a:p>
            <a:r>
              <a:rPr lang="en-IN" sz="1600" dirty="0" err="1"/>
              <a:t>input_data_as_numpy_array</a:t>
            </a:r>
            <a:r>
              <a:rPr lang="en-IN" sz="1600" dirty="0"/>
              <a:t> = </a:t>
            </a:r>
            <a:r>
              <a:rPr lang="en-IN" sz="1600" dirty="0" err="1"/>
              <a:t>np.asarray</a:t>
            </a:r>
            <a:r>
              <a:rPr lang="en-IN" sz="1600" dirty="0"/>
              <a:t>(</a:t>
            </a:r>
            <a:r>
              <a:rPr lang="en-IN" sz="1600" dirty="0" err="1"/>
              <a:t>input_data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1600" dirty="0"/>
              <a:t># reshape the array into 1 row and all columns-type,  as we are predicting for one instance</a:t>
            </a:r>
          </a:p>
          <a:p>
            <a:r>
              <a:rPr lang="en-IN" sz="1600" dirty="0" err="1"/>
              <a:t>input_data_reshaped</a:t>
            </a:r>
            <a:r>
              <a:rPr lang="en-IN" sz="1600" dirty="0"/>
              <a:t> = </a:t>
            </a:r>
            <a:r>
              <a:rPr lang="en-IN" sz="1600" dirty="0" err="1"/>
              <a:t>input_data_as_numpy_array.reshape</a:t>
            </a:r>
            <a:r>
              <a:rPr lang="en-IN" sz="1600" dirty="0"/>
              <a:t>(1,-1)</a:t>
            </a:r>
          </a:p>
          <a:p>
            <a:endParaRPr lang="en-IN" sz="1600" dirty="0"/>
          </a:p>
          <a:p>
            <a:r>
              <a:rPr lang="en-IN" sz="1600" dirty="0"/>
              <a:t>prediction = </a:t>
            </a:r>
            <a:r>
              <a:rPr lang="en-IN" sz="1600" dirty="0" err="1"/>
              <a:t>SVC_classifier.predict</a:t>
            </a:r>
            <a:r>
              <a:rPr lang="en-IN" sz="1600" dirty="0"/>
              <a:t>(</a:t>
            </a:r>
            <a:r>
              <a:rPr lang="en-IN" sz="1600" dirty="0" err="1"/>
              <a:t>input_data_reshaped</a:t>
            </a:r>
            <a:r>
              <a:rPr lang="en-IN" sz="1600" dirty="0"/>
              <a:t>)</a:t>
            </a:r>
          </a:p>
          <a:p>
            <a:r>
              <a:rPr lang="en-IN" sz="1600" dirty="0"/>
              <a:t>print(prediction)</a:t>
            </a:r>
          </a:p>
          <a:p>
            <a:endParaRPr lang="en-IN" sz="1600" dirty="0"/>
          </a:p>
          <a:p>
            <a:r>
              <a:rPr lang="en-IN" sz="1600" dirty="0"/>
              <a:t>if (prediction[0] == 0):</a:t>
            </a:r>
          </a:p>
          <a:p>
            <a:r>
              <a:rPr lang="en-IN" sz="1600" dirty="0"/>
              <a:t>  print('The person is not diabetic')</a:t>
            </a:r>
          </a:p>
          <a:p>
            <a:r>
              <a:rPr lang="en-IN" sz="1600" dirty="0"/>
              <a:t>else:</a:t>
            </a:r>
          </a:p>
          <a:p>
            <a:r>
              <a:rPr lang="en-IN" sz="1600" dirty="0"/>
              <a:t>  print('The person is diabetic')</a:t>
            </a:r>
          </a:p>
        </p:txBody>
      </p:sp>
    </p:spTree>
    <p:extLst>
      <p:ext uri="{BB962C8B-B14F-4D97-AF65-F5344CB8AC3E}">
        <p14:creationId xmlns:p14="http://schemas.microsoft.com/office/powerpoint/2010/main" val="2367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FFEDA-296C-9DC0-AC00-B16AD2FAD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DC3742-163A-3CE8-3D1D-5CD075AE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79" y="1474337"/>
            <a:ext cx="3674241" cy="503754"/>
          </a:xfrm>
        </p:spPr>
        <p:txBody>
          <a:bodyPr/>
          <a:lstStyle/>
          <a:p>
            <a:r>
              <a:rPr lang="en-IN" dirty="0"/>
              <a:t>Saving the Trained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9E5AB-E629-FBAC-719C-F7E60D1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46" y="2563902"/>
            <a:ext cx="6659705" cy="2232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B006E6E-0551-4497-43B6-C8267095EA2C}"/>
              </a:ext>
            </a:extLst>
          </p:cNvPr>
          <p:cNvSpPr txBox="1">
            <a:spLocks/>
          </p:cNvSpPr>
          <p:nvPr/>
        </p:nvSpPr>
        <p:spPr>
          <a:xfrm>
            <a:off x="1257532" y="1978091"/>
            <a:ext cx="6281603" cy="50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Pickle the trained model to save it in binary form, it takes very less memory. </a:t>
            </a:r>
            <a:r>
              <a:rPr lang="en-IN" dirty="0">
                <a:solidFill>
                  <a:srgbClr val="FF0000"/>
                </a:solidFill>
              </a:rPr>
              <a:t>(run “pip install pickle”, to install in python)</a:t>
            </a:r>
          </a:p>
        </p:txBody>
      </p:sp>
    </p:spTree>
    <p:extLst>
      <p:ext uri="{BB962C8B-B14F-4D97-AF65-F5344CB8AC3E}">
        <p14:creationId xmlns:p14="http://schemas.microsoft.com/office/powerpoint/2010/main" val="42718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08E9-97A3-9491-0114-5B5CF7E6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65623-B24E-4F22-CC8E-592783B6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0" y="1216983"/>
            <a:ext cx="9071059" cy="4424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B147E1-FDFD-16A4-E5AA-9D58E7C8356A}"/>
              </a:ext>
            </a:extLst>
          </p:cNvPr>
          <p:cNvSpPr/>
          <p:nvPr/>
        </p:nvSpPr>
        <p:spPr>
          <a:xfrm>
            <a:off x="1978090" y="2360645"/>
            <a:ext cx="5561045" cy="30791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05BC-54EE-16ED-BF87-FA58A03AD057}"/>
              </a:ext>
            </a:extLst>
          </p:cNvPr>
          <p:cNvSpPr txBox="1"/>
          <p:nvPr/>
        </p:nvSpPr>
        <p:spPr>
          <a:xfrm>
            <a:off x="4837923" y="531845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Checking, the working of the </a:t>
            </a:r>
            <a:r>
              <a:rPr lang="en-IN" b="1" dirty="0" err="1"/>
              <a:t>trained_model.sav</a:t>
            </a:r>
            <a:r>
              <a:rPr lang="en-IN" b="1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8A425-BEC1-FFEB-BB01-D52CAA057A09}"/>
              </a:ext>
            </a:extLst>
          </p:cNvPr>
          <p:cNvSpPr txBox="1"/>
          <p:nvPr/>
        </p:nvSpPr>
        <p:spPr>
          <a:xfrm>
            <a:off x="6459191" y="1556411"/>
            <a:ext cx="41723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Please note: we replaced the classifier with </a:t>
            </a:r>
            <a:r>
              <a:rPr lang="en-IN" b="1" dirty="0" err="1"/>
              <a:t>loaded_model</a:t>
            </a:r>
            <a:r>
              <a:rPr lang="en-IN" b="1" dirty="0"/>
              <a:t> this time 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A81102-1BB3-CDCD-4520-E57557149F98}"/>
              </a:ext>
            </a:extLst>
          </p:cNvPr>
          <p:cNvCxnSpPr/>
          <p:nvPr/>
        </p:nvCxnSpPr>
        <p:spPr>
          <a:xfrm flipV="1">
            <a:off x="3816220" y="2360645"/>
            <a:ext cx="4413380" cy="1819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89B9-A732-3026-A2E0-3BB63CCE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51F69-5B0B-9D01-8C0E-1B51AA12B05F}"/>
              </a:ext>
            </a:extLst>
          </p:cNvPr>
          <p:cNvSpPr txBox="1"/>
          <p:nvPr/>
        </p:nvSpPr>
        <p:spPr>
          <a:xfrm>
            <a:off x="2010748" y="1371600"/>
            <a:ext cx="5402424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Now:</a:t>
            </a:r>
          </a:p>
          <a:p>
            <a:pPr marL="342900" indent="-342900">
              <a:buAutoNum type="arabicPeriod"/>
            </a:pPr>
            <a:r>
              <a:rPr lang="en-IN" b="1" dirty="0"/>
              <a:t>We need to save this </a:t>
            </a:r>
            <a:r>
              <a:rPr lang="en-IN" b="1" dirty="0" err="1"/>
              <a:t>trained_model.sav</a:t>
            </a:r>
            <a:r>
              <a:rPr lang="en-IN" b="1" dirty="0"/>
              <a:t> file in a newly  created, ML Deployment Folder.</a:t>
            </a:r>
          </a:p>
          <a:p>
            <a:pPr marL="342900" indent="-342900">
              <a:buAutoNum type="arabicPeriod"/>
            </a:pPr>
            <a:r>
              <a:rPr lang="en-IN" b="1" dirty="0"/>
              <a:t>Then , we create a web app python file with extension “.</a:t>
            </a:r>
            <a:r>
              <a:rPr lang="en-IN" b="1" dirty="0" err="1"/>
              <a:t>py</a:t>
            </a:r>
            <a:r>
              <a:rPr lang="en-IN" b="1" dirty="0"/>
              <a:t>”</a:t>
            </a:r>
          </a:p>
          <a:p>
            <a:pPr marL="342900" indent="-342900">
              <a:buAutoNum type="arabicPeriod"/>
            </a:pPr>
            <a:r>
              <a:rPr lang="en-IN" b="1" dirty="0"/>
              <a:t>In this file we import </a:t>
            </a:r>
            <a:r>
              <a:rPr lang="en-IN" b="1" dirty="0" err="1"/>
              <a:t>numpy</a:t>
            </a:r>
            <a:r>
              <a:rPr lang="en-IN" b="1" dirty="0"/>
              <a:t>, pickle and </a:t>
            </a:r>
            <a:r>
              <a:rPr lang="en-IN" b="1" dirty="0" err="1"/>
              <a:t>streamlit</a:t>
            </a:r>
            <a:r>
              <a:rPr lang="en-IN" b="1" dirty="0"/>
              <a:t> as </a:t>
            </a:r>
            <a:r>
              <a:rPr lang="en-IN" b="1" dirty="0" err="1"/>
              <a:t>st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Then, we load our </a:t>
            </a:r>
            <a:r>
              <a:rPr lang="en-IN" b="1" dirty="0" err="1"/>
              <a:t>trained_model.sav</a:t>
            </a:r>
            <a:r>
              <a:rPr lang="en-IN" b="1" dirty="0"/>
              <a:t> file , from the above mentioned path of the folder.</a:t>
            </a:r>
          </a:p>
          <a:p>
            <a:pPr marL="342900" indent="-342900">
              <a:buAutoNum type="arabicPeriod"/>
            </a:pPr>
            <a:r>
              <a:rPr lang="en-IN" b="1" dirty="0"/>
              <a:t>After this, we create a def function of the whole prediction system .</a:t>
            </a:r>
          </a:p>
          <a:p>
            <a:pPr marL="342900" indent="-342900">
              <a:buAutoNum type="arabicPeriod"/>
            </a:pPr>
            <a:r>
              <a:rPr lang="en-IN" b="1" dirty="0"/>
              <a:t>Since the code is in the function, therefore we replace the “print” with “return” this time.</a:t>
            </a:r>
          </a:p>
        </p:txBody>
      </p:sp>
    </p:spTree>
    <p:extLst>
      <p:ext uri="{BB962C8B-B14F-4D97-AF65-F5344CB8AC3E}">
        <p14:creationId xmlns:p14="http://schemas.microsoft.com/office/powerpoint/2010/main" val="159908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DC774-0A1A-7F50-07E8-A6651E7A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8E999737-B431-F206-4F36-C59BAC98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184" y="1567642"/>
            <a:ext cx="6831673" cy="10862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Next: 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7. We create the Title for our web page.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8. Followed with systematic inputs required and.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9. We create a button to submit and predict the output as per our trained model, through pickle file- “</a:t>
            </a:r>
            <a:r>
              <a:rPr lang="en-IN" sz="1800" b="1" dirty="0" err="1">
                <a:solidFill>
                  <a:schemeClr val="dk1"/>
                </a:solidFill>
              </a:rPr>
              <a:t>trained_model.sav</a:t>
            </a:r>
            <a:r>
              <a:rPr lang="en-IN" sz="1800" b="1" dirty="0">
                <a:solidFill>
                  <a:schemeClr val="dk1"/>
                </a:solidFill>
              </a:rPr>
              <a:t>”.</a:t>
            </a:r>
          </a:p>
          <a:p>
            <a:pPr algn="l" defTabSz="457200"/>
            <a:endParaRPr lang="en-IN"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5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E9AFF-CA36-95D6-DC60-821B5DFA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7024F9-8440-30D4-5C41-374D3EE54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5" y="1334378"/>
            <a:ext cx="5764297" cy="1072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000" dirty="0"/>
              <a:t>Next: Let us save this file as: </a:t>
            </a:r>
            <a:r>
              <a:rPr lang="en-US" sz="2000" dirty="0"/>
              <a:t>Diabetes Prediction Web App file.py…. In the same folder, which we had created.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0A6A9-A3A5-7285-7CEC-3B9BECBD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00" y="2481321"/>
            <a:ext cx="3761004" cy="38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CB4CD-71E8-DA79-FBB8-9A3D74DE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868221-4B0F-DBED-4F42-0EBF6A59B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5" y="1334378"/>
            <a:ext cx="5185799" cy="1072920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NOW….</a:t>
            </a:r>
          </a:p>
          <a:p>
            <a:pPr algn="l"/>
            <a:r>
              <a:rPr lang="en-IN" sz="1800" dirty="0"/>
              <a:t>We need to create environment for our Project in Anaconda Navigator.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2B179-3C8C-CD9D-8271-F26DEBAE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5" y="2480874"/>
            <a:ext cx="9588250" cy="29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58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471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ML Deployment using streamlit(Python)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Deployment using streamlit(Python)</dc:title>
  <dc:creator>Sam Warsolkar</dc:creator>
  <cp:lastModifiedBy>Sam Warsolkar</cp:lastModifiedBy>
  <cp:revision>2</cp:revision>
  <dcterms:created xsi:type="dcterms:W3CDTF">2024-02-27T20:06:27Z</dcterms:created>
  <dcterms:modified xsi:type="dcterms:W3CDTF">2024-02-27T23:03:13Z</dcterms:modified>
</cp:coreProperties>
</file>