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f5711a18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f5711a1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25a7ed43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25a7ed43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25a7ed43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25a7ed43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f5f7572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f5f7572e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f5f7572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f5f7572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f5f7572e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f5f7572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Code Breakerz</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Jake Bailey, Drew VanAtta, Sadie Borandi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Project</a:t>
            </a:r>
            <a:endParaRPr/>
          </a:p>
        </p:txBody>
      </p:sp>
      <p:sp>
        <p:nvSpPr>
          <p:cNvPr id="135" name="Google Shape;135;p14"/>
          <p:cNvSpPr txBox="1"/>
          <p:nvPr>
            <p:ph idx="1" type="body"/>
          </p:nvPr>
        </p:nvSpPr>
        <p:spPr>
          <a:xfrm>
            <a:off x="700275" y="1800200"/>
            <a:ext cx="36861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We are planning on developing a website that can solve things such as:</a:t>
            </a:r>
            <a:endParaRPr sz="1800"/>
          </a:p>
          <a:p>
            <a:pPr indent="-342900" lvl="1" marL="914400" rtl="0" algn="l">
              <a:spcBef>
                <a:spcPts val="0"/>
              </a:spcBef>
              <a:spcAft>
                <a:spcPts val="0"/>
              </a:spcAft>
              <a:buSzPts val="1800"/>
              <a:buChar char="○"/>
            </a:pPr>
            <a:r>
              <a:rPr lang="en" sz="1800"/>
              <a:t>Ciphers</a:t>
            </a:r>
            <a:endParaRPr sz="1800"/>
          </a:p>
          <a:p>
            <a:pPr indent="-342900" lvl="1" marL="914400" rtl="0" algn="l">
              <a:spcBef>
                <a:spcPts val="0"/>
              </a:spcBef>
              <a:spcAft>
                <a:spcPts val="0"/>
              </a:spcAft>
              <a:buSzPts val="1800"/>
              <a:buChar char="○"/>
            </a:pPr>
            <a:r>
              <a:rPr lang="en" sz="1800"/>
              <a:t>Puzzles</a:t>
            </a:r>
            <a:endParaRPr sz="1800"/>
          </a:p>
          <a:p>
            <a:pPr indent="-342900" lvl="1" marL="914400" rtl="0" algn="l">
              <a:spcBef>
                <a:spcPts val="0"/>
              </a:spcBef>
              <a:spcAft>
                <a:spcPts val="0"/>
              </a:spcAft>
              <a:buSzPts val="1800"/>
              <a:buChar char="○"/>
            </a:pPr>
            <a:r>
              <a:rPr lang="en" sz="1800"/>
              <a:t>Base conversion</a:t>
            </a:r>
            <a:endParaRPr sz="1800"/>
          </a:p>
        </p:txBody>
      </p:sp>
      <p:pic>
        <p:nvPicPr>
          <p:cNvPr id="136" name="Google Shape;136;p14"/>
          <p:cNvPicPr preferRelativeResize="0"/>
          <p:nvPr/>
        </p:nvPicPr>
        <p:blipFill>
          <a:blip r:embed="rId3">
            <a:alphaModFix/>
          </a:blip>
          <a:stretch>
            <a:fillRect/>
          </a:stretch>
        </p:blipFill>
        <p:spPr>
          <a:xfrm>
            <a:off x="5619350" y="1052500"/>
            <a:ext cx="3232446" cy="3038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Technology stack and tool chain</a:t>
            </a:r>
            <a:endParaRPr/>
          </a:p>
          <a:p>
            <a:pPr indent="0" lvl="0" marL="0" rtl="0" algn="l">
              <a:spcBef>
                <a:spcPts val="1200"/>
              </a:spcBef>
              <a:spcAft>
                <a:spcPts val="0"/>
              </a:spcAft>
              <a:buNone/>
            </a:pPr>
            <a:r>
              <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For our project we are using:</a:t>
            </a:r>
            <a:endParaRPr sz="1800"/>
          </a:p>
          <a:p>
            <a:pPr indent="-342900" lvl="0" marL="457200" rtl="0" algn="l">
              <a:spcBef>
                <a:spcPts val="1200"/>
              </a:spcBef>
              <a:spcAft>
                <a:spcPts val="0"/>
              </a:spcAft>
              <a:buSzPts val="1800"/>
              <a:buChar char="●"/>
            </a:pPr>
            <a:r>
              <a:rPr lang="en" sz="1800"/>
              <a:t>n</a:t>
            </a:r>
            <a:r>
              <a:rPr lang="en" sz="1800"/>
              <a:t>ode.js </a:t>
            </a:r>
            <a:endParaRPr sz="1800"/>
          </a:p>
          <a:p>
            <a:pPr indent="-342900" lvl="0" marL="457200" rtl="0" algn="l">
              <a:spcBef>
                <a:spcPts val="0"/>
              </a:spcBef>
              <a:spcAft>
                <a:spcPts val="0"/>
              </a:spcAft>
              <a:buSzPts val="1800"/>
              <a:buChar char="●"/>
            </a:pPr>
            <a:r>
              <a:rPr lang="en" sz="1800"/>
              <a:t>TypeScript</a:t>
            </a:r>
            <a:endParaRPr sz="1800"/>
          </a:p>
          <a:p>
            <a:pPr indent="-342900" lvl="0" marL="457200" rtl="0" algn="l">
              <a:spcBef>
                <a:spcPts val="0"/>
              </a:spcBef>
              <a:spcAft>
                <a:spcPts val="0"/>
              </a:spcAft>
              <a:buSzPts val="1800"/>
              <a:buChar char="●"/>
            </a:pPr>
            <a:r>
              <a:rPr lang="en" sz="1800"/>
              <a:t>Express</a:t>
            </a:r>
            <a:endParaRPr sz="1800"/>
          </a:p>
          <a:p>
            <a:pPr indent="0" lvl="0" marL="0" rtl="0" algn="l">
              <a:spcBef>
                <a:spcPts val="1200"/>
              </a:spcBef>
              <a:spcAft>
                <a:spcPts val="1200"/>
              </a:spcAft>
              <a:buNone/>
            </a:pPr>
            <a:r>
              <a:t/>
            </a:r>
            <a:endParaRPr sz="1800"/>
          </a:p>
        </p:txBody>
      </p:sp>
      <p:pic>
        <p:nvPicPr>
          <p:cNvPr id="143" name="Google Shape;143;p15"/>
          <p:cNvPicPr preferRelativeResize="0"/>
          <p:nvPr/>
        </p:nvPicPr>
        <p:blipFill>
          <a:blip r:embed="rId3">
            <a:alphaModFix/>
          </a:blip>
          <a:stretch>
            <a:fillRect/>
          </a:stretch>
        </p:blipFill>
        <p:spPr>
          <a:xfrm>
            <a:off x="4690949" y="2055550"/>
            <a:ext cx="4172100" cy="2551949"/>
          </a:xfrm>
          <a:prstGeom prst="rect">
            <a:avLst/>
          </a:prstGeom>
          <a:noFill/>
          <a:ln>
            <a:noFill/>
          </a:ln>
        </p:spPr>
      </p:pic>
      <p:pic>
        <p:nvPicPr>
          <p:cNvPr id="144" name="Google Shape;144;p15"/>
          <p:cNvPicPr preferRelativeResize="0"/>
          <p:nvPr/>
        </p:nvPicPr>
        <p:blipFill>
          <a:blip r:embed="rId4">
            <a:alphaModFix/>
          </a:blip>
          <a:stretch>
            <a:fillRect/>
          </a:stretch>
        </p:blipFill>
        <p:spPr>
          <a:xfrm>
            <a:off x="6420725" y="291280"/>
            <a:ext cx="2442326" cy="1374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a:t>Individual responsibilities of all members</a:t>
            </a:r>
            <a:endParaRPr b="1"/>
          </a:p>
          <a:p>
            <a:pPr indent="0" lvl="0" marL="0" rtl="0" algn="l">
              <a:spcBef>
                <a:spcPts val="1200"/>
              </a:spcBef>
              <a:spcAft>
                <a:spcPts val="0"/>
              </a:spcAft>
              <a:buNone/>
            </a:pPr>
            <a:r>
              <a:t/>
            </a:r>
            <a:endParaRPr b="1"/>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individual </a:t>
            </a:r>
            <a:r>
              <a:rPr lang="en"/>
              <a:t>responsibilities</a:t>
            </a:r>
            <a:r>
              <a:rPr lang="en"/>
              <a:t> for this milestone included everyone completing a functioning compilation and running program with our type command. Together we discussed what advancements and improvements we wanted to make to our application. We will all be working equally on achieving our final product design. </a:t>
            </a:r>
            <a:endParaRPr/>
          </a:p>
          <a:p>
            <a:pPr indent="0" lvl="0" marL="0" rtl="0" algn="l">
              <a:spcBef>
                <a:spcPts val="1200"/>
              </a:spcBef>
              <a:spcAft>
                <a:spcPts val="0"/>
              </a:spcAft>
              <a:buNone/>
            </a:pPr>
            <a:r>
              <a:rPr lang="en"/>
              <a:t>Tavier and Sadie will be mainly focused on working to get the proper design and layout for our web app. He will work on the format of the site and will make it user-friendly to use.</a:t>
            </a:r>
            <a:endParaRPr/>
          </a:p>
          <a:p>
            <a:pPr indent="0" lvl="0" marL="0" rtl="0" algn="l">
              <a:spcBef>
                <a:spcPts val="1200"/>
              </a:spcBef>
              <a:spcAft>
                <a:spcPts val="0"/>
              </a:spcAft>
              <a:buNone/>
            </a:pPr>
            <a:r>
              <a:rPr lang="en"/>
              <a:t>Jake and Drew will be heavily focused on hosting the server and will be working with the back end server tasks. This will give us the fundamental important base we need for our site.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445525"/>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Plan </a:t>
            </a:r>
            <a:r>
              <a:rPr lang="en"/>
              <a:t>of the next two milestones</a:t>
            </a:r>
            <a:endParaRPr/>
          </a:p>
          <a:p>
            <a:pPr indent="0" lvl="0" marL="0" rtl="0" algn="l">
              <a:spcBef>
                <a:spcPts val="1200"/>
              </a:spcBef>
              <a:spcAft>
                <a:spcPts val="0"/>
              </a:spcAft>
              <a:buNone/>
            </a:pPr>
            <a:r>
              <a:t/>
            </a:r>
            <a:endParaRPr/>
          </a:p>
        </p:txBody>
      </p:sp>
      <p:sp>
        <p:nvSpPr>
          <p:cNvPr id="156" name="Google Shape;156;p17"/>
          <p:cNvSpPr txBox="1"/>
          <p:nvPr>
            <p:ph idx="1" type="body"/>
          </p:nvPr>
        </p:nvSpPr>
        <p:spPr>
          <a:xfrm>
            <a:off x="358200" y="1148725"/>
            <a:ext cx="57492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 two weeks we plan to at least have the </a:t>
            </a:r>
            <a:r>
              <a:rPr lang="en" sz="1500"/>
              <a:t>caesar</a:t>
            </a:r>
            <a:r>
              <a:rPr lang="en" sz="1500"/>
              <a:t> cipher completely </a:t>
            </a:r>
            <a:r>
              <a:rPr lang="en" sz="1500"/>
              <a:t>implemented</a:t>
            </a:r>
            <a:r>
              <a:rPr lang="en" sz="1500"/>
              <a:t> and demonstrable </a:t>
            </a:r>
            <a:endParaRPr sz="1500"/>
          </a:p>
          <a:p>
            <a:pPr indent="-323850" lvl="0" marL="457200" rtl="0" algn="l">
              <a:spcBef>
                <a:spcPts val="0"/>
              </a:spcBef>
              <a:spcAft>
                <a:spcPts val="0"/>
              </a:spcAft>
              <a:buSzPts val="1500"/>
              <a:buChar char="●"/>
            </a:pPr>
            <a:r>
              <a:rPr lang="en" sz="1500"/>
              <a:t>Once completed with the caesar cipher, we plan on expanding our app to include a </a:t>
            </a:r>
            <a:r>
              <a:rPr lang="en" sz="1500"/>
              <a:t>sudoku</a:t>
            </a:r>
            <a:r>
              <a:rPr lang="en" sz="1500"/>
              <a:t> solver along with all the number system conversions available such as: binary, decimal, octal and </a:t>
            </a:r>
            <a:r>
              <a:rPr lang="en" sz="1500"/>
              <a:t>hexadecimal.</a:t>
            </a:r>
            <a:endParaRPr sz="1500"/>
          </a:p>
        </p:txBody>
      </p:sp>
      <p:pic>
        <p:nvPicPr>
          <p:cNvPr id="157" name="Google Shape;157;p17"/>
          <p:cNvPicPr preferRelativeResize="0"/>
          <p:nvPr/>
        </p:nvPicPr>
        <p:blipFill>
          <a:blip r:embed="rId3">
            <a:alphaModFix/>
          </a:blip>
          <a:stretch>
            <a:fillRect/>
          </a:stretch>
        </p:blipFill>
        <p:spPr>
          <a:xfrm>
            <a:off x="6447250" y="937575"/>
            <a:ext cx="2211200" cy="287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A walk-through of the git repo</a:t>
            </a:r>
            <a:endParaRPr/>
          </a:p>
          <a:p>
            <a:pPr indent="0" lvl="0" marL="0" rtl="0" algn="l">
              <a:spcBef>
                <a:spcPts val="1200"/>
              </a:spcBef>
              <a:spcAft>
                <a:spcPts val="0"/>
              </a:spcAft>
              <a:buNone/>
            </a:pPr>
            <a:r>
              <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Main </a:t>
            </a:r>
            <a:endParaRPr/>
          </a:p>
          <a:p>
            <a:pPr indent="0" lvl="0" marL="0" rtl="0" algn="l">
              <a:spcBef>
                <a:spcPts val="1200"/>
              </a:spcBef>
              <a:spcAft>
                <a:spcPts val="0"/>
              </a:spcAft>
              <a:buNone/>
            </a:pPr>
            <a:r>
              <a:rPr lang="en"/>
              <a:t>	README.md - File containing team information, compilation instructions, and other documentation</a:t>
            </a:r>
            <a:endParaRPr/>
          </a:p>
          <a:p>
            <a:pPr indent="0" lvl="0" marL="0" rtl="0" algn="l">
              <a:spcBef>
                <a:spcPts val="1200"/>
              </a:spcBef>
              <a:spcAft>
                <a:spcPts val="0"/>
              </a:spcAft>
              <a:buNone/>
            </a:pPr>
            <a:r>
              <a:rPr lang="en"/>
              <a:t>	Hellots - folder containing hello world files for typescript</a:t>
            </a:r>
            <a:endParaRPr/>
          </a:p>
          <a:p>
            <a:pPr indent="0" lvl="0" marL="0" rtl="0" algn="l">
              <a:spcBef>
                <a:spcPts val="1200"/>
              </a:spcBef>
              <a:spcAft>
                <a:spcPts val="0"/>
              </a:spcAft>
              <a:buNone/>
            </a:pPr>
            <a:r>
              <a:rPr lang="en"/>
              <a:t>		app.ts</a:t>
            </a:r>
            <a:endParaRPr/>
          </a:p>
          <a:p>
            <a:pPr indent="0" lvl="0" marL="0" rtl="0" algn="l">
              <a:spcBef>
                <a:spcPts val="1200"/>
              </a:spcBef>
              <a:spcAft>
                <a:spcPts val="0"/>
              </a:spcAft>
              <a:buNone/>
            </a:pPr>
            <a:r>
              <a:rPr lang="en"/>
              <a:t>		index.ts</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sp>
        <p:nvSpPr>
          <p:cNvPr id="164" name="Google Shape;164;p18"/>
          <p:cNvSpPr/>
          <p:nvPr/>
        </p:nvSpPr>
        <p:spPr>
          <a:xfrm rot="5400000">
            <a:off x="994925" y="2232800"/>
            <a:ext cx="233400" cy="393300"/>
          </a:xfrm>
          <a:prstGeom prst="bentUpArrow">
            <a:avLst>
              <a:gd fmla="val 25000" name="adj1"/>
              <a:gd fmla="val 22791"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rot="5400000">
            <a:off x="1044498" y="2535174"/>
            <a:ext cx="150300" cy="4092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rot="5400000">
            <a:off x="1452325" y="2779650"/>
            <a:ext cx="249300" cy="3774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rot="5400000">
            <a:off x="1434775" y="3068675"/>
            <a:ext cx="265200" cy="3714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93200" y="520850"/>
            <a:ext cx="87576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Team communication plan and workflow, and potential team meetings</a:t>
            </a:r>
            <a:endParaRPr/>
          </a:p>
          <a:p>
            <a:pPr indent="0" lvl="0" marL="0" rtl="0" algn="l">
              <a:spcBef>
                <a:spcPts val="1200"/>
              </a:spcBef>
              <a:spcAft>
                <a:spcPts val="0"/>
              </a:spcAft>
              <a:buNone/>
            </a:pPr>
            <a:r>
              <a:t/>
            </a:r>
            <a:endParaRPr/>
          </a:p>
        </p:txBody>
      </p:sp>
      <p:sp>
        <p:nvSpPr>
          <p:cNvPr id="173" name="Google Shape;173;p19"/>
          <p:cNvSpPr txBox="1"/>
          <p:nvPr>
            <p:ph idx="1" type="body"/>
          </p:nvPr>
        </p:nvSpPr>
        <p:spPr>
          <a:xfrm>
            <a:off x="756300" y="17707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collectively decided the times that work best for us to meet are tuesdays and thursdays after our class session.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We have a group conversation where we can easily reach each other for our plan of communication.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We will be working </a:t>
            </a:r>
            <a:r>
              <a:rPr lang="en"/>
              <a:t>together</a:t>
            </a:r>
            <a:r>
              <a:rPr lang="en"/>
              <a:t> as a group and holding each other accountable to construct our final product.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