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picture: sky, summer, landscape, grass, tree, nature, water, outdoor">
            <a:extLst>
              <a:ext uri="{FF2B5EF4-FFF2-40B4-BE49-F238E27FC236}">
                <a16:creationId xmlns:a16="http://schemas.microsoft.com/office/drawing/2014/main" id="{819CB413-6590-175F-B76A-1CF78E32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0" t="9091" r="276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Code </a:t>
            </a:r>
            <a:r>
              <a:rPr lang="en-US" sz="4800" dirty="0" err="1">
                <a:cs typeface="Calibri Light"/>
              </a:rPr>
              <a:t>Breakerz</a:t>
            </a:r>
            <a:endParaRPr lang="en-US" sz="48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Jake Bailey, Sadie </a:t>
            </a:r>
            <a:r>
              <a:rPr lang="en-US" sz="2000" dirty="0" err="1">
                <a:cs typeface="Calibri"/>
              </a:rPr>
              <a:t>Borandi</a:t>
            </a:r>
            <a:r>
              <a:rPr lang="en-US" sz="2000" dirty="0">
                <a:cs typeface="Calibri"/>
              </a:rPr>
              <a:t>, Tavier Leslie, Drew </a:t>
            </a:r>
            <a:r>
              <a:rPr lang="en-US" sz="2000" dirty="0" err="1">
                <a:cs typeface="Calibri"/>
              </a:rPr>
              <a:t>VanAtta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9541-8B72-7F41-0B3A-D9F7007A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Tech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FAF7-4BA5-383E-E0B1-69C4C651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VS Code</a:t>
            </a:r>
          </a:p>
          <a:p>
            <a:r>
              <a:rPr lang="en-US" sz="2000" dirty="0"/>
              <a:t>TypeScript</a:t>
            </a:r>
          </a:p>
          <a:p>
            <a:r>
              <a:rPr lang="en-US" sz="2000" dirty="0"/>
              <a:t>JavaScript</a:t>
            </a:r>
          </a:p>
          <a:p>
            <a:r>
              <a:rPr lang="en-US" sz="2000" dirty="0"/>
              <a:t>NodeJS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6527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2B22-F1C5-BA5F-7B06-DEFF54F0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B57B-AE2B-B6F4-20E5-0CF26B39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VS Code</a:t>
            </a:r>
          </a:p>
          <a:p>
            <a:r>
              <a:rPr lang="en-US" sz="2800" dirty="0"/>
              <a:t>TypeScript</a:t>
            </a:r>
          </a:p>
          <a:p>
            <a:r>
              <a:rPr lang="en-US" sz="2800" dirty="0"/>
              <a:t>JavaScript</a:t>
            </a:r>
          </a:p>
          <a:p>
            <a:r>
              <a:rPr lang="en-US" sz="2800" dirty="0"/>
              <a:t>NodeJS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920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6913-3BBE-5CCD-18FF-580A2CD6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EB56-F9D6-EC6E-5379-C7B0178A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Tavier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</a:t>
            </a:r>
          </a:p>
          <a:p>
            <a:r>
              <a:rPr lang="en-US" dirty="0"/>
              <a:t>Drew</a:t>
            </a:r>
          </a:p>
          <a:p>
            <a:pPr marL="457200" lvl="1" indent="0">
              <a:buNone/>
            </a:pPr>
            <a:r>
              <a:rPr lang="en-US" dirty="0"/>
              <a:t>-</a:t>
            </a:r>
          </a:p>
          <a:p>
            <a:r>
              <a:rPr lang="en-US" dirty="0"/>
              <a:t>Sadie</a:t>
            </a:r>
          </a:p>
          <a:p>
            <a:pPr marL="457200" lvl="1" indent="0">
              <a:buNone/>
            </a:pPr>
            <a:r>
              <a:rPr lang="en-US" dirty="0"/>
              <a:t>-</a:t>
            </a:r>
          </a:p>
          <a:p>
            <a:r>
              <a:rPr lang="en-US" dirty="0"/>
              <a:t>Jake</a:t>
            </a:r>
          </a:p>
          <a:p>
            <a:pPr marL="457200" lvl="1" indent="0">
              <a:buNone/>
            </a:pPr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262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4AC6-CD4F-1C8E-7C48-5A394AA4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DF80-58A2-4A8B-8C52-A46E9A10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5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1267-C010-C50D-09AB-7A135595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4669-EE0B-E568-980A-C3528F0B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7D09-0856-8217-6CB5-9BCBFB90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Plan and (Tentative)Schedule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634A-3C0B-D778-B41E-90D98C0A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through group chat, in class, and during team meetings</a:t>
            </a:r>
          </a:p>
          <a:p>
            <a:r>
              <a:rPr lang="en-US" dirty="0"/>
              <a:t>Schedule: </a:t>
            </a:r>
          </a:p>
          <a:p>
            <a:pPr lvl="1">
              <a:buFontTx/>
              <a:buChar char="-"/>
            </a:pPr>
            <a:r>
              <a:rPr lang="en-US" dirty="0"/>
              <a:t>Tuesdays: 12:30 – 3</a:t>
            </a:r>
          </a:p>
          <a:p>
            <a:pPr lvl="1">
              <a:buFontTx/>
              <a:buChar char="-"/>
            </a:pPr>
            <a:r>
              <a:rPr lang="en-US" dirty="0"/>
              <a:t>Wednesdays: 12 - Completion</a:t>
            </a:r>
          </a:p>
        </p:txBody>
      </p:sp>
    </p:spTree>
    <p:extLst>
      <p:ext uri="{BB962C8B-B14F-4D97-AF65-F5344CB8AC3E}">
        <p14:creationId xmlns:p14="http://schemas.microsoft.com/office/powerpoint/2010/main" val="211737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85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Breakerz</vt:lpstr>
      <vt:lpstr>Tech Stack and Tool Chain</vt:lpstr>
      <vt:lpstr>Tech Stack and Tool Chain</vt:lpstr>
      <vt:lpstr>Individual Responsibilities</vt:lpstr>
      <vt:lpstr>Tech Access of All Members</vt:lpstr>
      <vt:lpstr>Repo Walk-Through</vt:lpstr>
      <vt:lpstr>Team Plan and (Tentative)Schedule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Tavier Leslie</cp:lastModifiedBy>
  <cp:revision>20</cp:revision>
  <dcterms:created xsi:type="dcterms:W3CDTF">2023-03-07T19:33:58Z</dcterms:created>
  <dcterms:modified xsi:type="dcterms:W3CDTF">2023-03-08T16:59:08Z</dcterms:modified>
</cp:coreProperties>
</file>