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8" r:id="rId3"/>
    <p:sldId id="257" r:id="rId4"/>
    <p:sldId id="293" r:id="rId5"/>
    <p:sldId id="294" r:id="rId6"/>
    <p:sldId id="271" r:id="rId7"/>
    <p:sldId id="295" r:id="rId8"/>
    <p:sldId id="296" r:id="rId9"/>
    <p:sldId id="297" r:id="rId10"/>
    <p:sldId id="277" r:id="rId11"/>
    <p:sldId id="298" r:id="rId12"/>
    <p:sldId id="278" r:id="rId13"/>
  </p:sldIdLst>
  <p:sldSz cx="9144000" cy="5143500" type="screen16x9"/>
  <p:notesSz cx="6858000" cy="9144000"/>
  <p:embeddedFontLst>
    <p:embeddedFont>
      <p:font typeface="Barlow Light" panose="020B0604020202020204" charset="0"/>
      <p:regular r:id="rId15"/>
      <p:bold r:id="rId16"/>
      <p:italic r:id="rId17"/>
      <p:boldItalic r:id="rId18"/>
    </p:embeddedFont>
    <p:embeddedFont>
      <p:font typeface="EB Garamond" panose="020B060402020202020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ontserrat ExtraBold" panose="020B0604020202020204" charset="0"/>
      <p:bold r:id="rId27"/>
      <p:boldItalic r:id="rId28"/>
    </p:embeddedFont>
    <p:embeddedFont>
      <p:font typeface="Montserrat Light" panose="020B0604020202020204" charset="0"/>
      <p:regular r:id="rId29"/>
      <p:bold r:id="rId30"/>
      <p:italic r:id="rId31"/>
      <p:boldItalic r:id="rId32"/>
    </p:embeddedFont>
    <p:embeddedFont>
      <p:font typeface="Squada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42E8A0-F43E-4DED-8361-6EEA0DFE8A7D}">
  <a:tblStyle styleId="{6D42E8A0-F43E-4DED-8361-6EEA0DFE8A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07" d="100"/>
          <a:sy n="107" d="100"/>
        </p:scale>
        <p:origin x="9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062402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59d6898307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59d6898307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5540b6adc3_2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5540b6adc3_2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REAL ESTATE</a:t>
            </a:r>
            <a:endParaRPr dirty="0">
              <a:solidFill>
                <a:srgbClr val="434343"/>
              </a:solidFill>
            </a:endParaRPr>
          </a:p>
          <a:p>
            <a:pPr marL="0" lvl="0" indent="0" algn="l" rtl="0">
              <a:spcBef>
                <a:spcPts val="0"/>
              </a:spcBef>
              <a:spcAft>
                <a:spcPts val="0"/>
              </a:spcAft>
              <a:buNone/>
            </a:pPr>
            <a:r>
              <a:rPr lang="en" sz="2800" dirty="0">
                <a:latin typeface="Montserrat Light"/>
                <a:ea typeface="Montserrat Light"/>
                <a:cs typeface="Montserrat Light"/>
                <a:sym typeface="Montserrat Light"/>
              </a:rPr>
              <a:t>Price Prediction</a:t>
            </a:r>
            <a:endParaRPr sz="2800" dirty="0">
              <a:solidFill>
                <a:srgbClr val="434343"/>
              </a:solidFill>
              <a:latin typeface="Montserrat Light"/>
              <a:ea typeface="Montserrat Light"/>
              <a:cs typeface="Montserrat Light"/>
              <a:sym typeface="Montserrat Light"/>
            </a:endParaRPr>
          </a:p>
        </p:txBody>
      </p:sp>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 Deepak Verma </a:t>
            </a:r>
          </a:p>
          <a:p>
            <a:pPr marL="0" lvl="0" indent="0" algn="l" rtl="0">
              <a:spcBef>
                <a:spcPts val="0"/>
              </a:spcBef>
              <a:spcAft>
                <a:spcPts val="0"/>
              </a:spcAft>
              <a:buNone/>
            </a:pPr>
            <a:r>
              <a:rPr lang="en" dirty="0">
                <a:solidFill>
                  <a:srgbClr val="434343"/>
                </a:solidFill>
              </a:rPr>
              <a:t>          Rajeev Pandey</a:t>
            </a:r>
          </a:p>
          <a:p>
            <a:pPr marL="0" lvl="0" indent="0" algn="l" rtl="0">
              <a:spcBef>
                <a:spcPts val="0"/>
              </a:spcBef>
              <a:spcAft>
                <a:spcPts val="0"/>
              </a:spcAft>
              <a:buNone/>
            </a:pPr>
            <a:r>
              <a:rPr lang="en" dirty="0"/>
              <a:t>          Pranav Gaur </a:t>
            </a:r>
            <a:endParaRPr dirty="0">
              <a:solidFill>
                <a:srgbClr val="434343"/>
              </a:solidFill>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3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TEAM</a:t>
            </a:r>
            <a:endParaRPr/>
          </a:p>
        </p:txBody>
      </p:sp>
      <p:sp>
        <p:nvSpPr>
          <p:cNvPr id="1818" name="Google Shape;1818;p35"/>
          <p:cNvSpPr txBox="1">
            <a:spLocks noGrp="1"/>
          </p:cNvSpPr>
          <p:nvPr>
            <p:ph type="subTitle" idx="4294967295"/>
          </p:nvPr>
        </p:nvSpPr>
        <p:spPr>
          <a:xfrm>
            <a:off x="3854129" y="1354119"/>
            <a:ext cx="2000250" cy="825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Montserrat ExtraBold"/>
                <a:sym typeface="Montserrat ExtraBold"/>
              </a:rPr>
              <a:t>Rajeev Pandey</a:t>
            </a:r>
            <a:br>
              <a:rPr lang="en" sz="1100" dirty="0"/>
            </a:br>
            <a:r>
              <a:rPr lang="en" sz="1100" dirty="0"/>
              <a:t>You can replace the image on the screen with your own</a:t>
            </a:r>
            <a:endParaRPr sz="1100" dirty="0"/>
          </a:p>
        </p:txBody>
      </p:sp>
      <p:sp>
        <p:nvSpPr>
          <p:cNvPr id="1861" name="Google Shape;1861;p35"/>
          <p:cNvSpPr txBox="1">
            <a:spLocks noGrp="1"/>
          </p:cNvSpPr>
          <p:nvPr>
            <p:ph type="subTitle" idx="4294967295"/>
          </p:nvPr>
        </p:nvSpPr>
        <p:spPr>
          <a:xfrm>
            <a:off x="135437" y="2763896"/>
            <a:ext cx="2000250" cy="829671"/>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Montserrat ExtraBold"/>
                <a:sym typeface="Montserrat ExtraBold"/>
              </a:rPr>
              <a:t>Deepak Verma</a:t>
            </a:r>
            <a:br>
              <a:rPr lang="en" sz="1100" dirty="0"/>
            </a:br>
            <a:r>
              <a:rPr lang="en" sz="1100" dirty="0"/>
              <a:t>You can replace the image on the screen with your own</a:t>
            </a:r>
            <a:endParaRPr sz="1100" dirty="0"/>
          </a:p>
        </p:txBody>
      </p:sp>
      <p:grpSp>
        <p:nvGrpSpPr>
          <p:cNvPr id="47" name="Google Shape;2816;p37"/>
          <p:cNvGrpSpPr/>
          <p:nvPr/>
        </p:nvGrpSpPr>
        <p:grpSpPr>
          <a:xfrm>
            <a:off x="3687990" y="1263933"/>
            <a:ext cx="286192" cy="951661"/>
            <a:chOff x="2551825" y="238125"/>
            <a:chExt cx="1107125" cy="3681475"/>
          </a:xfrm>
        </p:grpSpPr>
        <p:sp>
          <p:nvSpPr>
            <p:cNvPr id="48" name="Google Shape;2817;p37"/>
            <p:cNvSpPr/>
            <p:nvPr/>
          </p:nvSpPr>
          <p:spPr>
            <a:xfrm>
              <a:off x="2717875" y="1937350"/>
              <a:ext cx="764850" cy="669725"/>
            </a:xfrm>
            <a:custGeom>
              <a:avLst/>
              <a:gdLst/>
              <a:ahLst/>
              <a:cxnLst/>
              <a:rect l="l" t="t" r="r" b="b"/>
              <a:pathLst>
                <a:path w="30594" h="26789" extrusionOk="0">
                  <a:moveTo>
                    <a:pt x="991" y="1"/>
                  </a:moveTo>
                  <a:cubicBezTo>
                    <a:pt x="688" y="5067"/>
                    <a:pt x="536" y="19037"/>
                    <a:pt x="0" y="26789"/>
                  </a:cubicBezTo>
                  <a:lnTo>
                    <a:pt x="11462" y="26789"/>
                  </a:lnTo>
                  <a:lnTo>
                    <a:pt x="14635" y="11438"/>
                  </a:lnTo>
                  <a:lnTo>
                    <a:pt x="16645" y="11476"/>
                  </a:lnTo>
                  <a:lnTo>
                    <a:pt x="17995" y="26789"/>
                  </a:lnTo>
                  <a:lnTo>
                    <a:pt x="30376" y="26789"/>
                  </a:lnTo>
                  <a:cubicBezTo>
                    <a:pt x="30565" y="19993"/>
                    <a:pt x="30593" y="7122"/>
                    <a:pt x="30353" y="786"/>
                  </a:cubicBezTo>
                  <a:lnTo>
                    <a:pt x="9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18;p37"/>
            <p:cNvSpPr/>
            <p:nvPr/>
          </p:nvSpPr>
          <p:spPr>
            <a:xfrm>
              <a:off x="2551825" y="2581925"/>
              <a:ext cx="452625" cy="1337675"/>
            </a:xfrm>
            <a:custGeom>
              <a:avLst/>
              <a:gdLst/>
              <a:ahLst/>
              <a:cxnLst/>
              <a:rect l="l" t="t" r="r" b="b"/>
              <a:pathLst>
                <a:path w="18105" h="53507" extrusionOk="0">
                  <a:moveTo>
                    <a:pt x="11767" y="1"/>
                  </a:moveTo>
                  <a:lnTo>
                    <a:pt x="6642" y="1006"/>
                  </a:lnTo>
                  <a:cubicBezTo>
                    <a:pt x="5472" y="22682"/>
                    <a:pt x="4373" y="50267"/>
                    <a:pt x="4373" y="50267"/>
                  </a:cubicBezTo>
                  <a:lnTo>
                    <a:pt x="0" y="53507"/>
                  </a:lnTo>
                  <a:lnTo>
                    <a:pt x="6827" y="53507"/>
                  </a:lnTo>
                  <a:lnTo>
                    <a:pt x="18104" y="1007"/>
                  </a:lnTo>
                  <a:lnTo>
                    <a:pt x="11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19;p37"/>
            <p:cNvSpPr/>
            <p:nvPr/>
          </p:nvSpPr>
          <p:spPr>
            <a:xfrm>
              <a:off x="3167725" y="2481275"/>
              <a:ext cx="309575" cy="1438325"/>
            </a:xfrm>
            <a:custGeom>
              <a:avLst/>
              <a:gdLst/>
              <a:ahLst/>
              <a:cxnLst/>
              <a:rect l="l" t="t" r="r" b="b"/>
              <a:pathLst>
                <a:path w="12383" h="57533" extrusionOk="0">
                  <a:moveTo>
                    <a:pt x="3233" y="1"/>
                  </a:moveTo>
                  <a:lnTo>
                    <a:pt x="1" y="5032"/>
                  </a:lnTo>
                  <a:lnTo>
                    <a:pt x="5425" y="57533"/>
                  </a:lnTo>
                  <a:lnTo>
                    <a:pt x="12254" y="57533"/>
                  </a:lnTo>
                  <a:lnTo>
                    <a:pt x="8369" y="54580"/>
                  </a:lnTo>
                  <a:cubicBezTo>
                    <a:pt x="8369" y="54580"/>
                    <a:pt x="11813" y="30143"/>
                    <a:pt x="12382" y="5032"/>
                  </a:cubicBezTo>
                  <a:lnTo>
                    <a:pt x="32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20;p37"/>
            <p:cNvSpPr/>
            <p:nvPr/>
          </p:nvSpPr>
          <p:spPr>
            <a:xfrm>
              <a:off x="3061825" y="2006125"/>
              <a:ext cx="56725" cy="171775"/>
            </a:xfrm>
            <a:custGeom>
              <a:avLst/>
              <a:gdLst/>
              <a:ahLst/>
              <a:cxnLst/>
              <a:rect l="l" t="t" r="r" b="b"/>
              <a:pathLst>
                <a:path w="2269" h="6871" extrusionOk="0">
                  <a:moveTo>
                    <a:pt x="280" y="0"/>
                  </a:moveTo>
                  <a:cubicBezTo>
                    <a:pt x="258" y="0"/>
                    <a:pt x="237" y="3"/>
                    <a:pt x="215" y="9"/>
                  </a:cubicBezTo>
                  <a:cubicBezTo>
                    <a:pt x="81" y="44"/>
                    <a:pt x="1" y="182"/>
                    <a:pt x="37" y="316"/>
                  </a:cubicBezTo>
                  <a:lnTo>
                    <a:pt x="1741" y="6684"/>
                  </a:lnTo>
                  <a:cubicBezTo>
                    <a:pt x="1771" y="6793"/>
                    <a:pt x="1870" y="6871"/>
                    <a:pt x="1984" y="6871"/>
                  </a:cubicBezTo>
                  <a:cubicBezTo>
                    <a:pt x="2149" y="6869"/>
                    <a:pt x="2269" y="6713"/>
                    <a:pt x="2228" y="6553"/>
                  </a:cubicBezTo>
                  <a:lnTo>
                    <a:pt x="524" y="188"/>
                  </a:lnTo>
                  <a:cubicBezTo>
                    <a:pt x="494" y="74"/>
                    <a:pt x="391" y="0"/>
                    <a:pt x="280"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21;p37"/>
            <p:cNvSpPr/>
            <p:nvPr/>
          </p:nvSpPr>
          <p:spPr>
            <a:xfrm>
              <a:off x="2583225" y="745700"/>
              <a:ext cx="1075725" cy="1295400"/>
            </a:xfrm>
            <a:custGeom>
              <a:avLst/>
              <a:gdLst/>
              <a:ahLst/>
              <a:cxnLst/>
              <a:rect l="l" t="t" r="r" b="b"/>
              <a:pathLst>
                <a:path w="43029" h="51816" extrusionOk="0">
                  <a:moveTo>
                    <a:pt x="19346" y="185"/>
                  </a:moveTo>
                  <a:cubicBezTo>
                    <a:pt x="16833" y="185"/>
                    <a:pt x="4260" y="6915"/>
                    <a:pt x="3949" y="8482"/>
                  </a:cubicBezTo>
                  <a:cubicBezTo>
                    <a:pt x="3364" y="11416"/>
                    <a:pt x="1933" y="18406"/>
                    <a:pt x="1468" y="21337"/>
                  </a:cubicBezTo>
                  <a:cubicBezTo>
                    <a:pt x="0" y="30562"/>
                    <a:pt x="1097" y="41139"/>
                    <a:pt x="2638" y="50055"/>
                  </a:cubicBezTo>
                  <a:lnTo>
                    <a:pt x="6377" y="47667"/>
                  </a:lnTo>
                  <a:lnTo>
                    <a:pt x="34243" y="49864"/>
                  </a:lnTo>
                  <a:lnTo>
                    <a:pt x="38089" y="51816"/>
                  </a:lnTo>
                  <a:cubicBezTo>
                    <a:pt x="38089" y="51816"/>
                    <a:pt x="41260" y="41800"/>
                    <a:pt x="42515" y="36114"/>
                  </a:cubicBezTo>
                  <a:cubicBezTo>
                    <a:pt x="43029" y="33783"/>
                    <a:pt x="40674" y="9395"/>
                    <a:pt x="39164" y="7558"/>
                  </a:cubicBezTo>
                  <a:cubicBezTo>
                    <a:pt x="37655" y="5723"/>
                    <a:pt x="30509" y="1758"/>
                    <a:pt x="26434" y="826"/>
                  </a:cubicBezTo>
                  <a:cubicBezTo>
                    <a:pt x="22826" y="0"/>
                    <a:pt x="21753" y="324"/>
                    <a:pt x="19419" y="187"/>
                  </a:cubicBezTo>
                  <a:cubicBezTo>
                    <a:pt x="19396" y="186"/>
                    <a:pt x="19372" y="185"/>
                    <a:pt x="19346" y="1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22;p37"/>
            <p:cNvSpPr/>
            <p:nvPr/>
          </p:nvSpPr>
          <p:spPr>
            <a:xfrm>
              <a:off x="2865800" y="1448650"/>
              <a:ext cx="328825" cy="278625"/>
            </a:xfrm>
            <a:custGeom>
              <a:avLst/>
              <a:gdLst/>
              <a:ahLst/>
              <a:cxnLst/>
              <a:rect l="l" t="t" r="r" b="b"/>
              <a:pathLst>
                <a:path w="13153" h="11145" extrusionOk="0">
                  <a:moveTo>
                    <a:pt x="12869" y="0"/>
                  </a:moveTo>
                  <a:cubicBezTo>
                    <a:pt x="12794" y="0"/>
                    <a:pt x="12719" y="34"/>
                    <a:pt x="12668" y="97"/>
                  </a:cubicBezTo>
                  <a:cubicBezTo>
                    <a:pt x="9305" y="4461"/>
                    <a:pt x="5004" y="8117"/>
                    <a:pt x="231" y="10669"/>
                  </a:cubicBezTo>
                  <a:cubicBezTo>
                    <a:pt x="0" y="10793"/>
                    <a:pt x="87" y="11143"/>
                    <a:pt x="349" y="11144"/>
                  </a:cubicBezTo>
                  <a:cubicBezTo>
                    <a:pt x="391" y="11143"/>
                    <a:pt x="432" y="11133"/>
                    <a:pt x="468" y="11114"/>
                  </a:cubicBezTo>
                  <a:cubicBezTo>
                    <a:pt x="5304" y="8528"/>
                    <a:pt x="9661" y="4823"/>
                    <a:pt x="13067" y="405"/>
                  </a:cubicBezTo>
                  <a:cubicBezTo>
                    <a:pt x="13152" y="294"/>
                    <a:pt x="13132" y="137"/>
                    <a:pt x="13022" y="51"/>
                  </a:cubicBezTo>
                  <a:cubicBezTo>
                    <a:pt x="12976" y="17"/>
                    <a:pt x="12922" y="0"/>
                    <a:pt x="12869"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23;p37"/>
            <p:cNvSpPr/>
            <p:nvPr/>
          </p:nvSpPr>
          <p:spPr>
            <a:xfrm>
              <a:off x="3079100" y="1487625"/>
              <a:ext cx="192600" cy="321725"/>
            </a:xfrm>
            <a:custGeom>
              <a:avLst/>
              <a:gdLst/>
              <a:ahLst/>
              <a:cxnLst/>
              <a:rect l="l" t="t" r="r" b="b"/>
              <a:pathLst>
                <a:path w="7704" h="12869" extrusionOk="0">
                  <a:moveTo>
                    <a:pt x="7419" y="0"/>
                  </a:moveTo>
                  <a:cubicBezTo>
                    <a:pt x="7312" y="0"/>
                    <a:pt x="7212" y="69"/>
                    <a:pt x="7178" y="177"/>
                  </a:cubicBezTo>
                  <a:cubicBezTo>
                    <a:pt x="5647" y="4789"/>
                    <a:pt x="3329" y="8296"/>
                    <a:pt x="86" y="12462"/>
                  </a:cubicBezTo>
                  <a:cubicBezTo>
                    <a:pt x="0" y="12572"/>
                    <a:pt x="19" y="12731"/>
                    <a:pt x="129" y="12815"/>
                  </a:cubicBezTo>
                  <a:cubicBezTo>
                    <a:pt x="174" y="12850"/>
                    <a:pt x="228" y="12868"/>
                    <a:pt x="284" y="12869"/>
                  </a:cubicBezTo>
                  <a:cubicBezTo>
                    <a:pt x="361" y="12869"/>
                    <a:pt x="434" y="12832"/>
                    <a:pt x="482" y="12771"/>
                  </a:cubicBezTo>
                  <a:cubicBezTo>
                    <a:pt x="3759" y="8565"/>
                    <a:pt x="6101" y="5017"/>
                    <a:pt x="7656" y="336"/>
                  </a:cubicBezTo>
                  <a:cubicBezTo>
                    <a:pt x="7703" y="203"/>
                    <a:pt x="7631" y="57"/>
                    <a:pt x="7497" y="13"/>
                  </a:cubicBezTo>
                  <a:cubicBezTo>
                    <a:pt x="7471" y="4"/>
                    <a:pt x="7445" y="0"/>
                    <a:pt x="7419"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24;p37"/>
            <p:cNvSpPr/>
            <p:nvPr/>
          </p:nvSpPr>
          <p:spPr>
            <a:xfrm>
              <a:off x="2756325" y="933050"/>
              <a:ext cx="72900" cy="952000"/>
            </a:xfrm>
            <a:custGeom>
              <a:avLst/>
              <a:gdLst/>
              <a:ahLst/>
              <a:cxnLst/>
              <a:rect l="l" t="t" r="r" b="b"/>
              <a:pathLst>
                <a:path w="2916" h="38080" extrusionOk="0">
                  <a:moveTo>
                    <a:pt x="752" y="0"/>
                  </a:moveTo>
                  <a:cubicBezTo>
                    <a:pt x="708" y="0"/>
                    <a:pt x="664" y="12"/>
                    <a:pt x="623" y="36"/>
                  </a:cubicBezTo>
                  <a:cubicBezTo>
                    <a:pt x="504" y="106"/>
                    <a:pt x="465" y="262"/>
                    <a:pt x="536" y="382"/>
                  </a:cubicBezTo>
                  <a:cubicBezTo>
                    <a:pt x="2418" y="3552"/>
                    <a:pt x="2353" y="11199"/>
                    <a:pt x="2016" y="15217"/>
                  </a:cubicBezTo>
                  <a:cubicBezTo>
                    <a:pt x="1738" y="18550"/>
                    <a:pt x="1436" y="21766"/>
                    <a:pt x="1143" y="24876"/>
                  </a:cubicBezTo>
                  <a:cubicBezTo>
                    <a:pt x="751" y="29028"/>
                    <a:pt x="347" y="33321"/>
                    <a:pt x="12" y="37810"/>
                  </a:cubicBezTo>
                  <a:cubicBezTo>
                    <a:pt x="1" y="37948"/>
                    <a:pt x="105" y="38069"/>
                    <a:pt x="243" y="38078"/>
                  </a:cubicBezTo>
                  <a:cubicBezTo>
                    <a:pt x="250" y="38080"/>
                    <a:pt x="257" y="38080"/>
                    <a:pt x="262" y="38080"/>
                  </a:cubicBezTo>
                  <a:cubicBezTo>
                    <a:pt x="394" y="38080"/>
                    <a:pt x="503" y="37978"/>
                    <a:pt x="513" y="37848"/>
                  </a:cubicBezTo>
                  <a:cubicBezTo>
                    <a:pt x="848" y="33363"/>
                    <a:pt x="1253" y="29074"/>
                    <a:pt x="1643" y="24925"/>
                  </a:cubicBezTo>
                  <a:cubicBezTo>
                    <a:pt x="1936" y="21812"/>
                    <a:pt x="2240" y="18594"/>
                    <a:pt x="2518" y="15260"/>
                  </a:cubicBezTo>
                  <a:cubicBezTo>
                    <a:pt x="2859" y="11181"/>
                    <a:pt x="2916" y="3405"/>
                    <a:pt x="969" y="125"/>
                  </a:cubicBezTo>
                  <a:cubicBezTo>
                    <a:pt x="922" y="45"/>
                    <a:pt x="838" y="0"/>
                    <a:pt x="752"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25;p37"/>
            <p:cNvSpPr/>
            <p:nvPr/>
          </p:nvSpPr>
          <p:spPr>
            <a:xfrm>
              <a:off x="3016400" y="616550"/>
              <a:ext cx="227650" cy="203650"/>
            </a:xfrm>
            <a:custGeom>
              <a:avLst/>
              <a:gdLst/>
              <a:ahLst/>
              <a:cxnLst/>
              <a:rect l="l" t="t" r="r" b="b"/>
              <a:pathLst>
                <a:path w="9106" h="8146" extrusionOk="0">
                  <a:moveTo>
                    <a:pt x="0" y="1"/>
                  </a:moveTo>
                  <a:lnTo>
                    <a:pt x="0" y="5874"/>
                  </a:lnTo>
                  <a:cubicBezTo>
                    <a:pt x="0" y="5874"/>
                    <a:pt x="2143" y="8146"/>
                    <a:pt x="4871" y="8146"/>
                  </a:cubicBezTo>
                  <a:cubicBezTo>
                    <a:pt x="6204" y="8146"/>
                    <a:pt x="7676" y="7604"/>
                    <a:pt x="9106" y="5992"/>
                  </a:cubicBezTo>
                  <a:lnTo>
                    <a:pt x="8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26;p37"/>
            <p:cNvSpPr/>
            <p:nvPr/>
          </p:nvSpPr>
          <p:spPr>
            <a:xfrm>
              <a:off x="2926600" y="275100"/>
              <a:ext cx="414650" cy="470675"/>
            </a:xfrm>
            <a:custGeom>
              <a:avLst/>
              <a:gdLst/>
              <a:ahLst/>
              <a:cxnLst/>
              <a:rect l="l" t="t" r="r" b="b"/>
              <a:pathLst>
                <a:path w="16586" h="18827" extrusionOk="0">
                  <a:moveTo>
                    <a:pt x="8487" y="0"/>
                  </a:moveTo>
                  <a:cubicBezTo>
                    <a:pt x="8358" y="0"/>
                    <a:pt x="8227" y="2"/>
                    <a:pt x="8093" y="6"/>
                  </a:cubicBezTo>
                  <a:cubicBezTo>
                    <a:pt x="3908" y="131"/>
                    <a:pt x="2664" y="3970"/>
                    <a:pt x="2394" y="7982"/>
                  </a:cubicBezTo>
                  <a:cubicBezTo>
                    <a:pt x="2265" y="7914"/>
                    <a:pt x="2110" y="7873"/>
                    <a:pt x="1926" y="7873"/>
                  </a:cubicBezTo>
                  <a:cubicBezTo>
                    <a:pt x="1784" y="7873"/>
                    <a:pt x="1625" y="7897"/>
                    <a:pt x="1445" y="7951"/>
                  </a:cubicBezTo>
                  <a:cubicBezTo>
                    <a:pt x="0" y="8385"/>
                    <a:pt x="1003" y="12028"/>
                    <a:pt x="2502" y="12589"/>
                  </a:cubicBezTo>
                  <a:cubicBezTo>
                    <a:pt x="3055" y="16256"/>
                    <a:pt x="4993" y="18606"/>
                    <a:pt x="7769" y="18813"/>
                  </a:cubicBezTo>
                  <a:cubicBezTo>
                    <a:pt x="7883" y="18822"/>
                    <a:pt x="7996" y="18826"/>
                    <a:pt x="8108" y="18826"/>
                  </a:cubicBezTo>
                  <a:cubicBezTo>
                    <a:pt x="10512" y="18826"/>
                    <a:pt x="12392" y="16878"/>
                    <a:pt x="13547" y="14005"/>
                  </a:cubicBezTo>
                  <a:cubicBezTo>
                    <a:pt x="15108" y="13659"/>
                    <a:pt x="16585" y="10159"/>
                    <a:pt x="15205" y="9541"/>
                  </a:cubicBezTo>
                  <a:cubicBezTo>
                    <a:pt x="15051" y="9470"/>
                    <a:pt x="14890" y="9424"/>
                    <a:pt x="14723" y="9402"/>
                  </a:cubicBezTo>
                  <a:cubicBezTo>
                    <a:pt x="15382" y="5202"/>
                    <a:pt x="15118" y="0"/>
                    <a:pt x="8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27;p37"/>
            <p:cNvSpPr/>
            <p:nvPr/>
          </p:nvSpPr>
          <p:spPr>
            <a:xfrm>
              <a:off x="3025300" y="691800"/>
              <a:ext cx="200450" cy="60300"/>
            </a:xfrm>
            <a:custGeom>
              <a:avLst/>
              <a:gdLst/>
              <a:ahLst/>
              <a:cxnLst/>
              <a:rect l="l" t="t" r="r" b="b"/>
              <a:pathLst>
                <a:path w="8018" h="2412" extrusionOk="0">
                  <a:moveTo>
                    <a:pt x="284" y="1"/>
                  </a:moveTo>
                  <a:cubicBezTo>
                    <a:pt x="228" y="1"/>
                    <a:pt x="172" y="20"/>
                    <a:pt x="126" y="58"/>
                  </a:cubicBezTo>
                  <a:cubicBezTo>
                    <a:pt x="17" y="145"/>
                    <a:pt x="1" y="303"/>
                    <a:pt x="89" y="412"/>
                  </a:cubicBezTo>
                  <a:cubicBezTo>
                    <a:pt x="1056" y="1601"/>
                    <a:pt x="2341" y="2288"/>
                    <a:pt x="3802" y="2398"/>
                  </a:cubicBezTo>
                  <a:cubicBezTo>
                    <a:pt x="3920" y="2407"/>
                    <a:pt x="4038" y="2411"/>
                    <a:pt x="4154" y="2411"/>
                  </a:cubicBezTo>
                  <a:cubicBezTo>
                    <a:pt x="5539" y="2411"/>
                    <a:pt x="6836" y="1793"/>
                    <a:pt x="7924" y="607"/>
                  </a:cubicBezTo>
                  <a:cubicBezTo>
                    <a:pt x="8017" y="505"/>
                    <a:pt x="8011" y="347"/>
                    <a:pt x="7908" y="253"/>
                  </a:cubicBezTo>
                  <a:cubicBezTo>
                    <a:pt x="7859" y="208"/>
                    <a:pt x="7799" y="186"/>
                    <a:pt x="7738" y="186"/>
                  </a:cubicBezTo>
                  <a:cubicBezTo>
                    <a:pt x="7670" y="186"/>
                    <a:pt x="7603" y="214"/>
                    <a:pt x="7553" y="268"/>
                  </a:cubicBezTo>
                  <a:cubicBezTo>
                    <a:pt x="6551" y="1358"/>
                    <a:pt x="5412" y="1908"/>
                    <a:pt x="4160" y="1908"/>
                  </a:cubicBezTo>
                  <a:cubicBezTo>
                    <a:pt x="4054" y="1908"/>
                    <a:pt x="3946" y="1904"/>
                    <a:pt x="3838" y="1896"/>
                  </a:cubicBezTo>
                  <a:cubicBezTo>
                    <a:pt x="2520" y="1797"/>
                    <a:pt x="1357" y="1174"/>
                    <a:pt x="480" y="94"/>
                  </a:cubicBezTo>
                  <a:cubicBezTo>
                    <a:pt x="430" y="33"/>
                    <a:pt x="357" y="1"/>
                    <a:pt x="284"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28;p37"/>
            <p:cNvSpPr/>
            <p:nvPr/>
          </p:nvSpPr>
          <p:spPr>
            <a:xfrm>
              <a:off x="2649175" y="1937350"/>
              <a:ext cx="161550" cy="183125"/>
            </a:xfrm>
            <a:custGeom>
              <a:avLst/>
              <a:gdLst/>
              <a:ahLst/>
              <a:cxnLst/>
              <a:rect l="l" t="t" r="r" b="b"/>
              <a:pathLst>
                <a:path w="6462" h="7325" extrusionOk="0">
                  <a:moveTo>
                    <a:pt x="3739" y="1"/>
                  </a:moveTo>
                  <a:lnTo>
                    <a:pt x="0" y="2389"/>
                  </a:lnTo>
                  <a:cubicBezTo>
                    <a:pt x="0" y="2389"/>
                    <a:pt x="2532" y="7325"/>
                    <a:pt x="4186" y="7325"/>
                  </a:cubicBezTo>
                  <a:cubicBezTo>
                    <a:pt x="4563" y="7325"/>
                    <a:pt x="4894" y="7068"/>
                    <a:pt x="5140" y="6438"/>
                  </a:cubicBezTo>
                  <a:cubicBezTo>
                    <a:pt x="6461" y="3046"/>
                    <a:pt x="3739" y="1"/>
                    <a:pt x="3739"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29;p37"/>
            <p:cNvSpPr/>
            <p:nvPr/>
          </p:nvSpPr>
          <p:spPr>
            <a:xfrm>
              <a:off x="2952125" y="238125"/>
              <a:ext cx="385900" cy="291125"/>
            </a:xfrm>
            <a:custGeom>
              <a:avLst/>
              <a:gdLst/>
              <a:ahLst/>
              <a:cxnLst/>
              <a:rect l="l" t="t" r="r" b="b"/>
              <a:pathLst>
                <a:path w="15436" h="11645" extrusionOk="0">
                  <a:moveTo>
                    <a:pt x="8313" y="0"/>
                  </a:moveTo>
                  <a:cubicBezTo>
                    <a:pt x="7878" y="0"/>
                    <a:pt x="7418" y="59"/>
                    <a:pt x="6939" y="197"/>
                  </a:cubicBezTo>
                  <a:cubicBezTo>
                    <a:pt x="3649" y="1139"/>
                    <a:pt x="1007" y="3152"/>
                    <a:pt x="504" y="4537"/>
                  </a:cubicBezTo>
                  <a:cubicBezTo>
                    <a:pt x="1" y="5921"/>
                    <a:pt x="1373" y="9461"/>
                    <a:pt x="1373" y="9461"/>
                  </a:cubicBezTo>
                  <a:lnTo>
                    <a:pt x="2265" y="10892"/>
                  </a:lnTo>
                  <a:lnTo>
                    <a:pt x="3211" y="10892"/>
                  </a:lnTo>
                  <a:lnTo>
                    <a:pt x="3211" y="8437"/>
                  </a:lnTo>
                  <a:cubicBezTo>
                    <a:pt x="3211" y="8437"/>
                    <a:pt x="4404" y="7227"/>
                    <a:pt x="4530" y="5850"/>
                  </a:cubicBezTo>
                  <a:lnTo>
                    <a:pt x="11677" y="6360"/>
                  </a:lnTo>
                  <a:cubicBezTo>
                    <a:pt x="11677" y="6360"/>
                    <a:pt x="11450" y="8122"/>
                    <a:pt x="12015" y="8814"/>
                  </a:cubicBezTo>
                  <a:lnTo>
                    <a:pt x="12015" y="11645"/>
                  </a:lnTo>
                  <a:lnTo>
                    <a:pt x="12896" y="11645"/>
                  </a:lnTo>
                  <a:lnTo>
                    <a:pt x="13702" y="10881"/>
                  </a:lnTo>
                  <a:cubicBezTo>
                    <a:pt x="13702" y="10881"/>
                    <a:pt x="15436" y="4600"/>
                    <a:pt x="14732" y="3026"/>
                  </a:cubicBezTo>
                  <a:cubicBezTo>
                    <a:pt x="14322" y="2112"/>
                    <a:pt x="13662" y="1921"/>
                    <a:pt x="13181" y="1921"/>
                  </a:cubicBezTo>
                  <a:cubicBezTo>
                    <a:pt x="12835" y="1921"/>
                    <a:pt x="12582" y="2020"/>
                    <a:pt x="12582" y="2020"/>
                  </a:cubicBezTo>
                  <a:cubicBezTo>
                    <a:pt x="12582" y="2020"/>
                    <a:pt x="10864" y="0"/>
                    <a:pt x="8313"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0;p37"/>
            <p:cNvSpPr/>
            <p:nvPr/>
          </p:nvSpPr>
          <p:spPr>
            <a:xfrm>
              <a:off x="3346025" y="1992275"/>
              <a:ext cx="189350" cy="182550"/>
            </a:xfrm>
            <a:custGeom>
              <a:avLst/>
              <a:gdLst/>
              <a:ahLst/>
              <a:cxnLst/>
              <a:rect l="l" t="t" r="r" b="b"/>
              <a:pathLst>
                <a:path w="7574" h="7302" extrusionOk="0">
                  <a:moveTo>
                    <a:pt x="3731" y="1"/>
                  </a:moveTo>
                  <a:cubicBezTo>
                    <a:pt x="3731" y="1"/>
                    <a:pt x="1" y="4175"/>
                    <a:pt x="1848" y="6755"/>
                  </a:cubicBezTo>
                  <a:cubicBezTo>
                    <a:pt x="2123" y="7138"/>
                    <a:pt x="2443" y="7301"/>
                    <a:pt x="2788" y="7301"/>
                  </a:cubicBezTo>
                  <a:cubicBezTo>
                    <a:pt x="4765" y="7301"/>
                    <a:pt x="7574" y="1953"/>
                    <a:pt x="7574" y="1953"/>
                  </a:cubicBezTo>
                  <a:cubicBezTo>
                    <a:pt x="7574" y="1953"/>
                    <a:pt x="4249" y="42"/>
                    <a:pt x="3731"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31;p37"/>
            <p:cNvSpPr/>
            <p:nvPr/>
          </p:nvSpPr>
          <p:spPr>
            <a:xfrm>
              <a:off x="3402025" y="948675"/>
              <a:ext cx="109175" cy="1031125"/>
            </a:xfrm>
            <a:custGeom>
              <a:avLst/>
              <a:gdLst/>
              <a:ahLst/>
              <a:cxnLst/>
              <a:rect l="l" t="t" r="r" b="b"/>
              <a:pathLst>
                <a:path w="4367" h="41245" extrusionOk="0">
                  <a:moveTo>
                    <a:pt x="3724" y="1"/>
                  </a:moveTo>
                  <a:cubicBezTo>
                    <a:pt x="3608" y="1"/>
                    <a:pt x="3504" y="80"/>
                    <a:pt x="3477" y="197"/>
                  </a:cubicBezTo>
                  <a:cubicBezTo>
                    <a:pt x="3344" y="793"/>
                    <a:pt x="3318" y="3858"/>
                    <a:pt x="3284" y="8812"/>
                  </a:cubicBezTo>
                  <a:cubicBezTo>
                    <a:pt x="3242" y="14932"/>
                    <a:pt x="3185" y="23315"/>
                    <a:pt x="2750" y="24221"/>
                  </a:cubicBezTo>
                  <a:cubicBezTo>
                    <a:pt x="2433" y="24879"/>
                    <a:pt x="2651" y="25795"/>
                    <a:pt x="2903" y="26854"/>
                  </a:cubicBezTo>
                  <a:cubicBezTo>
                    <a:pt x="3329" y="28636"/>
                    <a:pt x="3811" y="30655"/>
                    <a:pt x="2111" y="32266"/>
                  </a:cubicBezTo>
                  <a:cubicBezTo>
                    <a:pt x="0" y="34268"/>
                    <a:pt x="1052" y="36521"/>
                    <a:pt x="1746" y="38013"/>
                  </a:cubicBezTo>
                  <a:cubicBezTo>
                    <a:pt x="2019" y="38599"/>
                    <a:pt x="2278" y="39153"/>
                    <a:pt x="2232" y="39461"/>
                  </a:cubicBezTo>
                  <a:cubicBezTo>
                    <a:pt x="2076" y="40532"/>
                    <a:pt x="1501" y="40745"/>
                    <a:pt x="1480" y="40753"/>
                  </a:cubicBezTo>
                  <a:cubicBezTo>
                    <a:pt x="1361" y="40790"/>
                    <a:pt x="1286" y="40908"/>
                    <a:pt x="1305" y="41031"/>
                  </a:cubicBezTo>
                  <a:cubicBezTo>
                    <a:pt x="1324" y="41154"/>
                    <a:pt x="1430" y="41244"/>
                    <a:pt x="1555" y="41244"/>
                  </a:cubicBezTo>
                  <a:cubicBezTo>
                    <a:pt x="1581" y="41244"/>
                    <a:pt x="1606" y="41240"/>
                    <a:pt x="1631" y="41232"/>
                  </a:cubicBezTo>
                  <a:cubicBezTo>
                    <a:pt x="1668" y="41221"/>
                    <a:pt x="2526" y="40938"/>
                    <a:pt x="2731" y="39534"/>
                  </a:cubicBezTo>
                  <a:cubicBezTo>
                    <a:pt x="2797" y="39077"/>
                    <a:pt x="2536" y="38514"/>
                    <a:pt x="2203" y="37800"/>
                  </a:cubicBezTo>
                  <a:cubicBezTo>
                    <a:pt x="1493" y="36279"/>
                    <a:pt x="610" y="34384"/>
                    <a:pt x="2457" y="32632"/>
                  </a:cubicBezTo>
                  <a:cubicBezTo>
                    <a:pt x="4367" y="30822"/>
                    <a:pt x="3827" y="28556"/>
                    <a:pt x="3393" y="26737"/>
                  </a:cubicBezTo>
                  <a:cubicBezTo>
                    <a:pt x="3162" y="25772"/>
                    <a:pt x="2964" y="24936"/>
                    <a:pt x="3203" y="24440"/>
                  </a:cubicBezTo>
                  <a:cubicBezTo>
                    <a:pt x="3653" y="23506"/>
                    <a:pt x="3732" y="17097"/>
                    <a:pt x="3788" y="8816"/>
                  </a:cubicBezTo>
                  <a:cubicBezTo>
                    <a:pt x="3816" y="4733"/>
                    <a:pt x="3841" y="878"/>
                    <a:pt x="3968" y="306"/>
                  </a:cubicBezTo>
                  <a:cubicBezTo>
                    <a:pt x="3998" y="170"/>
                    <a:pt x="3912" y="36"/>
                    <a:pt x="3777" y="6"/>
                  </a:cubicBezTo>
                  <a:cubicBezTo>
                    <a:pt x="3759" y="2"/>
                    <a:pt x="3741" y="1"/>
                    <a:pt x="3724" y="1"/>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32;p37"/>
            <p:cNvSpPr/>
            <p:nvPr/>
          </p:nvSpPr>
          <p:spPr>
            <a:xfrm>
              <a:off x="2787150" y="1978825"/>
              <a:ext cx="63250" cy="182775"/>
            </a:xfrm>
            <a:custGeom>
              <a:avLst/>
              <a:gdLst/>
              <a:ahLst/>
              <a:cxnLst/>
              <a:rect l="l" t="t" r="r" b="b"/>
              <a:pathLst>
                <a:path w="2530" h="7311" extrusionOk="0">
                  <a:moveTo>
                    <a:pt x="285" y="1"/>
                  </a:moveTo>
                  <a:cubicBezTo>
                    <a:pt x="210" y="1"/>
                    <a:pt x="135" y="35"/>
                    <a:pt x="85" y="99"/>
                  </a:cubicBezTo>
                  <a:cubicBezTo>
                    <a:pt x="1" y="209"/>
                    <a:pt x="21" y="368"/>
                    <a:pt x="131" y="452"/>
                  </a:cubicBezTo>
                  <a:cubicBezTo>
                    <a:pt x="1080" y="1182"/>
                    <a:pt x="1730" y="2327"/>
                    <a:pt x="1871" y="3516"/>
                  </a:cubicBezTo>
                  <a:cubicBezTo>
                    <a:pt x="2011" y="4705"/>
                    <a:pt x="1645" y="5970"/>
                    <a:pt x="892" y="6899"/>
                  </a:cubicBezTo>
                  <a:cubicBezTo>
                    <a:pt x="759" y="7065"/>
                    <a:pt x="876" y="7309"/>
                    <a:pt x="1087" y="7310"/>
                  </a:cubicBezTo>
                  <a:cubicBezTo>
                    <a:pt x="1163" y="7310"/>
                    <a:pt x="1235" y="7275"/>
                    <a:pt x="1282" y="7217"/>
                  </a:cubicBezTo>
                  <a:cubicBezTo>
                    <a:pt x="2137" y="6161"/>
                    <a:pt x="2529" y="4805"/>
                    <a:pt x="2370" y="3457"/>
                  </a:cubicBezTo>
                  <a:cubicBezTo>
                    <a:pt x="2210" y="2108"/>
                    <a:pt x="1514" y="881"/>
                    <a:pt x="437" y="53"/>
                  </a:cubicBezTo>
                  <a:cubicBezTo>
                    <a:pt x="392" y="18"/>
                    <a:pt x="338" y="1"/>
                    <a:pt x="285"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33;p37"/>
            <p:cNvSpPr/>
            <p:nvPr/>
          </p:nvSpPr>
          <p:spPr>
            <a:xfrm>
              <a:off x="3341825" y="2190450"/>
              <a:ext cx="101875" cy="63150"/>
            </a:xfrm>
            <a:custGeom>
              <a:avLst/>
              <a:gdLst/>
              <a:ahLst/>
              <a:cxnLst/>
              <a:rect l="l" t="t" r="r" b="b"/>
              <a:pathLst>
                <a:path w="4075" h="2526" extrusionOk="0">
                  <a:moveTo>
                    <a:pt x="3795" y="1"/>
                  </a:moveTo>
                  <a:cubicBezTo>
                    <a:pt x="3730" y="1"/>
                    <a:pt x="3665" y="26"/>
                    <a:pt x="3616" y="77"/>
                  </a:cubicBezTo>
                  <a:cubicBezTo>
                    <a:pt x="2700" y="1051"/>
                    <a:pt x="1515" y="1730"/>
                    <a:pt x="211" y="2027"/>
                  </a:cubicBezTo>
                  <a:cubicBezTo>
                    <a:pt x="85" y="2055"/>
                    <a:pt x="1" y="2173"/>
                    <a:pt x="14" y="2300"/>
                  </a:cubicBezTo>
                  <a:cubicBezTo>
                    <a:pt x="29" y="2429"/>
                    <a:pt x="138" y="2525"/>
                    <a:pt x="265" y="2525"/>
                  </a:cubicBezTo>
                  <a:cubicBezTo>
                    <a:pt x="284" y="2524"/>
                    <a:pt x="302" y="2523"/>
                    <a:pt x="321" y="2518"/>
                  </a:cubicBezTo>
                  <a:cubicBezTo>
                    <a:pt x="1711" y="2207"/>
                    <a:pt x="3012" y="1462"/>
                    <a:pt x="3983" y="420"/>
                  </a:cubicBezTo>
                  <a:cubicBezTo>
                    <a:pt x="4074" y="318"/>
                    <a:pt x="4067" y="162"/>
                    <a:pt x="3967" y="69"/>
                  </a:cubicBezTo>
                  <a:cubicBezTo>
                    <a:pt x="3919" y="23"/>
                    <a:pt x="3857" y="1"/>
                    <a:pt x="3795"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16;p37"/>
          <p:cNvGrpSpPr/>
          <p:nvPr/>
        </p:nvGrpSpPr>
        <p:grpSpPr>
          <a:xfrm>
            <a:off x="2040459" y="2685780"/>
            <a:ext cx="286192" cy="951661"/>
            <a:chOff x="2551825" y="238125"/>
            <a:chExt cx="1107125" cy="3681475"/>
          </a:xfrm>
        </p:grpSpPr>
        <p:sp>
          <p:nvSpPr>
            <p:cNvPr id="66" name="Google Shape;2817;p37"/>
            <p:cNvSpPr/>
            <p:nvPr/>
          </p:nvSpPr>
          <p:spPr>
            <a:xfrm>
              <a:off x="2717875" y="1937350"/>
              <a:ext cx="764850" cy="669725"/>
            </a:xfrm>
            <a:custGeom>
              <a:avLst/>
              <a:gdLst/>
              <a:ahLst/>
              <a:cxnLst/>
              <a:rect l="l" t="t" r="r" b="b"/>
              <a:pathLst>
                <a:path w="30594" h="26789" extrusionOk="0">
                  <a:moveTo>
                    <a:pt x="991" y="1"/>
                  </a:moveTo>
                  <a:cubicBezTo>
                    <a:pt x="688" y="5067"/>
                    <a:pt x="536" y="19037"/>
                    <a:pt x="0" y="26789"/>
                  </a:cubicBezTo>
                  <a:lnTo>
                    <a:pt x="11462" y="26789"/>
                  </a:lnTo>
                  <a:lnTo>
                    <a:pt x="14635" y="11438"/>
                  </a:lnTo>
                  <a:lnTo>
                    <a:pt x="16645" y="11476"/>
                  </a:lnTo>
                  <a:lnTo>
                    <a:pt x="17995" y="26789"/>
                  </a:lnTo>
                  <a:lnTo>
                    <a:pt x="30376" y="26789"/>
                  </a:lnTo>
                  <a:cubicBezTo>
                    <a:pt x="30565" y="19993"/>
                    <a:pt x="30593" y="7122"/>
                    <a:pt x="30353" y="786"/>
                  </a:cubicBezTo>
                  <a:lnTo>
                    <a:pt x="9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18;p37"/>
            <p:cNvSpPr/>
            <p:nvPr/>
          </p:nvSpPr>
          <p:spPr>
            <a:xfrm>
              <a:off x="2551825" y="2581925"/>
              <a:ext cx="452625" cy="1337675"/>
            </a:xfrm>
            <a:custGeom>
              <a:avLst/>
              <a:gdLst/>
              <a:ahLst/>
              <a:cxnLst/>
              <a:rect l="l" t="t" r="r" b="b"/>
              <a:pathLst>
                <a:path w="18105" h="53507" extrusionOk="0">
                  <a:moveTo>
                    <a:pt x="11767" y="1"/>
                  </a:moveTo>
                  <a:lnTo>
                    <a:pt x="6642" y="1006"/>
                  </a:lnTo>
                  <a:cubicBezTo>
                    <a:pt x="5472" y="22682"/>
                    <a:pt x="4373" y="50267"/>
                    <a:pt x="4373" y="50267"/>
                  </a:cubicBezTo>
                  <a:lnTo>
                    <a:pt x="0" y="53507"/>
                  </a:lnTo>
                  <a:lnTo>
                    <a:pt x="6827" y="53507"/>
                  </a:lnTo>
                  <a:lnTo>
                    <a:pt x="18104" y="1007"/>
                  </a:lnTo>
                  <a:lnTo>
                    <a:pt x="11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9;p37"/>
            <p:cNvSpPr/>
            <p:nvPr/>
          </p:nvSpPr>
          <p:spPr>
            <a:xfrm>
              <a:off x="3167725" y="2481275"/>
              <a:ext cx="309575" cy="1438325"/>
            </a:xfrm>
            <a:custGeom>
              <a:avLst/>
              <a:gdLst/>
              <a:ahLst/>
              <a:cxnLst/>
              <a:rect l="l" t="t" r="r" b="b"/>
              <a:pathLst>
                <a:path w="12383" h="57533" extrusionOk="0">
                  <a:moveTo>
                    <a:pt x="3233" y="1"/>
                  </a:moveTo>
                  <a:lnTo>
                    <a:pt x="1" y="5032"/>
                  </a:lnTo>
                  <a:lnTo>
                    <a:pt x="5425" y="57533"/>
                  </a:lnTo>
                  <a:lnTo>
                    <a:pt x="12254" y="57533"/>
                  </a:lnTo>
                  <a:lnTo>
                    <a:pt x="8369" y="54580"/>
                  </a:lnTo>
                  <a:cubicBezTo>
                    <a:pt x="8369" y="54580"/>
                    <a:pt x="11813" y="30143"/>
                    <a:pt x="12382" y="5032"/>
                  </a:cubicBezTo>
                  <a:lnTo>
                    <a:pt x="32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0;p37"/>
            <p:cNvSpPr/>
            <p:nvPr/>
          </p:nvSpPr>
          <p:spPr>
            <a:xfrm>
              <a:off x="3061825" y="2006125"/>
              <a:ext cx="56725" cy="171775"/>
            </a:xfrm>
            <a:custGeom>
              <a:avLst/>
              <a:gdLst/>
              <a:ahLst/>
              <a:cxnLst/>
              <a:rect l="l" t="t" r="r" b="b"/>
              <a:pathLst>
                <a:path w="2269" h="6871" extrusionOk="0">
                  <a:moveTo>
                    <a:pt x="280" y="0"/>
                  </a:moveTo>
                  <a:cubicBezTo>
                    <a:pt x="258" y="0"/>
                    <a:pt x="237" y="3"/>
                    <a:pt x="215" y="9"/>
                  </a:cubicBezTo>
                  <a:cubicBezTo>
                    <a:pt x="81" y="44"/>
                    <a:pt x="1" y="182"/>
                    <a:pt x="37" y="316"/>
                  </a:cubicBezTo>
                  <a:lnTo>
                    <a:pt x="1741" y="6684"/>
                  </a:lnTo>
                  <a:cubicBezTo>
                    <a:pt x="1771" y="6793"/>
                    <a:pt x="1870" y="6871"/>
                    <a:pt x="1984" y="6871"/>
                  </a:cubicBezTo>
                  <a:cubicBezTo>
                    <a:pt x="2149" y="6869"/>
                    <a:pt x="2269" y="6713"/>
                    <a:pt x="2228" y="6553"/>
                  </a:cubicBezTo>
                  <a:lnTo>
                    <a:pt x="524" y="188"/>
                  </a:lnTo>
                  <a:cubicBezTo>
                    <a:pt x="494" y="74"/>
                    <a:pt x="391" y="0"/>
                    <a:pt x="280" y="0"/>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21;p37"/>
            <p:cNvSpPr/>
            <p:nvPr/>
          </p:nvSpPr>
          <p:spPr>
            <a:xfrm>
              <a:off x="2583225" y="745700"/>
              <a:ext cx="1075725" cy="1295400"/>
            </a:xfrm>
            <a:custGeom>
              <a:avLst/>
              <a:gdLst/>
              <a:ahLst/>
              <a:cxnLst/>
              <a:rect l="l" t="t" r="r" b="b"/>
              <a:pathLst>
                <a:path w="43029" h="51816" extrusionOk="0">
                  <a:moveTo>
                    <a:pt x="19346" y="185"/>
                  </a:moveTo>
                  <a:cubicBezTo>
                    <a:pt x="16833" y="185"/>
                    <a:pt x="4260" y="6915"/>
                    <a:pt x="3949" y="8482"/>
                  </a:cubicBezTo>
                  <a:cubicBezTo>
                    <a:pt x="3364" y="11416"/>
                    <a:pt x="1933" y="18406"/>
                    <a:pt x="1468" y="21337"/>
                  </a:cubicBezTo>
                  <a:cubicBezTo>
                    <a:pt x="0" y="30562"/>
                    <a:pt x="1097" y="41139"/>
                    <a:pt x="2638" y="50055"/>
                  </a:cubicBezTo>
                  <a:lnTo>
                    <a:pt x="6377" y="47667"/>
                  </a:lnTo>
                  <a:lnTo>
                    <a:pt x="34243" y="49864"/>
                  </a:lnTo>
                  <a:lnTo>
                    <a:pt x="38089" y="51816"/>
                  </a:lnTo>
                  <a:cubicBezTo>
                    <a:pt x="38089" y="51816"/>
                    <a:pt x="41260" y="41800"/>
                    <a:pt x="42515" y="36114"/>
                  </a:cubicBezTo>
                  <a:cubicBezTo>
                    <a:pt x="43029" y="33783"/>
                    <a:pt x="40674" y="9395"/>
                    <a:pt x="39164" y="7558"/>
                  </a:cubicBezTo>
                  <a:cubicBezTo>
                    <a:pt x="37655" y="5723"/>
                    <a:pt x="30509" y="1758"/>
                    <a:pt x="26434" y="826"/>
                  </a:cubicBezTo>
                  <a:cubicBezTo>
                    <a:pt x="22826" y="0"/>
                    <a:pt x="21753" y="324"/>
                    <a:pt x="19419" y="187"/>
                  </a:cubicBezTo>
                  <a:cubicBezTo>
                    <a:pt x="19396" y="186"/>
                    <a:pt x="19372" y="185"/>
                    <a:pt x="19346" y="1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22;p37"/>
            <p:cNvSpPr/>
            <p:nvPr/>
          </p:nvSpPr>
          <p:spPr>
            <a:xfrm>
              <a:off x="2865800" y="1448650"/>
              <a:ext cx="328825" cy="278625"/>
            </a:xfrm>
            <a:custGeom>
              <a:avLst/>
              <a:gdLst/>
              <a:ahLst/>
              <a:cxnLst/>
              <a:rect l="l" t="t" r="r" b="b"/>
              <a:pathLst>
                <a:path w="13153" h="11145" extrusionOk="0">
                  <a:moveTo>
                    <a:pt x="12869" y="0"/>
                  </a:moveTo>
                  <a:cubicBezTo>
                    <a:pt x="12794" y="0"/>
                    <a:pt x="12719" y="34"/>
                    <a:pt x="12668" y="97"/>
                  </a:cubicBezTo>
                  <a:cubicBezTo>
                    <a:pt x="9305" y="4461"/>
                    <a:pt x="5004" y="8117"/>
                    <a:pt x="231" y="10669"/>
                  </a:cubicBezTo>
                  <a:cubicBezTo>
                    <a:pt x="0" y="10793"/>
                    <a:pt x="87" y="11143"/>
                    <a:pt x="349" y="11144"/>
                  </a:cubicBezTo>
                  <a:cubicBezTo>
                    <a:pt x="391" y="11143"/>
                    <a:pt x="432" y="11133"/>
                    <a:pt x="468" y="11114"/>
                  </a:cubicBezTo>
                  <a:cubicBezTo>
                    <a:pt x="5304" y="8528"/>
                    <a:pt x="9661" y="4823"/>
                    <a:pt x="13067" y="405"/>
                  </a:cubicBezTo>
                  <a:cubicBezTo>
                    <a:pt x="13152" y="294"/>
                    <a:pt x="13132" y="137"/>
                    <a:pt x="13022" y="51"/>
                  </a:cubicBezTo>
                  <a:cubicBezTo>
                    <a:pt x="12976" y="17"/>
                    <a:pt x="12922" y="0"/>
                    <a:pt x="12869"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3;p37"/>
            <p:cNvSpPr/>
            <p:nvPr/>
          </p:nvSpPr>
          <p:spPr>
            <a:xfrm>
              <a:off x="3079100" y="1487625"/>
              <a:ext cx="192600" cy="321725"/>
            </a:xfrm>
            <a:custGeom>
              <a:avLst/>
              <a:gdLst/>
              <a:ahLst/>
              <a:cxnLst/>
              <a:rect l="l" t="t" r="r" b="b"/>
              <a:pathLst>
                <a:path w="7704" h="12869" extrusionOk="0">
                  <a:moveTo>
                    <a:pt x="7419" y="0"/>
                  </a:moveTo>
                  <a:cubicBezTo>
                    <a:pt x="7312" y="0"/>
                    <a:pt x="7212" y="69"/>
                    <a:pt x="7178" y="177"/>
                  </a:cubicBezTo>
                  <a:cubicBezTo>
                    <a:pt x="5647" y="4789"/>
                    <a:pt x="3329" y="8296"/>
                    <a:pt x="86" y="12462"/>
                  </a:cubicBezTo>
                  <a:cubicBezTo>
                    <a:pt x="0" y="12572"/>
                    <a:pt x="19" y="12731"/>
                    <a:pt x="129" y="12815"/>
                  </a:cubicBezTo>
                  <a:cubicBezTo>
                    <a:pt x="174" y="12850"/>
                    <a:pt x="228" y="12868"/>
                    <a:pt x="284" y="12869"/>
                  </a:cubicBezTo>
                  <a:cubicBezTo>
                    <a:pt x="361" y="12869"/>
                    <a:pt x="434" y="12832"/>
                    <a:pt x="482" y="12771"/>
                  </a:cubicBezTo>
                  <a:cubicBezTo>
                    <a:pt x="3759" y="8565"/>
                    <a:pt x="6101" y="5017"/>
                    <a:pt x="7656" y="336"/>
                  </a:cubicBezTo>
                  <a:cubicBezTo>
                    <a:pt x="7703" y="203"/>
                    <a:pt x="7631" y="57"/>
                    <a:pt x="7497" y="13"/>
                  </a:cubicBezTo>
                  <a:cubicBezTo>
                    <a:pt x="7471" y="4"/>
                    <a:pt x="7445" y="0"/>
                    <a:pt x="7419"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24;p37"/>
            <p:cNvSpPr/>
            <p:nvPr/>
          </p:nvSpPr>
          <p:spPr>
            <a:xfrm>
              <a:off x="2756325" y="933050"/>
              <a:ext cx="72900" cy="952000"/>
            </a:xfrm>
            <a:custGeom>
              <a:avLst/>
              <a:gdLst/>
              <a:ahLst/>
              <a:cxnLst/>
              <a:rect l="l" t="t" r="r" b="b"/>
              <a:pathLst>
                <a:path w="2916" h="38080" extrusionOk="0">
                  <a:moveTo>
                    <a:pt x="752" y="0"/>
                  </a:moveTo>
                  <a:cubicBezTo>
                    <a:pt x="708" y="0"/>
                    <a:pt x="664" y="12"/>
                    <a:pt x="623" y="36"/>
                  </a:cubicBezTo>
                  <a:cubicBezTo>
                    <a:pt x="504" y="106"/>
                    <a:pt x="465" y="262"/>
                    <a:pt x="536" y="382"/>
                  </a:cubicBezTo>
                  <a:cubicBezTo>
                    <a:pt x="2418" y="3552"/>
                    <a:pt x="2353" y="11199"/>
                    <a:pt x="2016" y="15217"/>
                  </a:cubicBezTo>
                  <a:cubicBezTo>
                    <a:pt x="1738" y="18550"/>
                    <a:pt x="1436" y="21766"/>
                    <a:pt x="1143" y="24876"/>
                  </a:cubicBezTo>
                  <a:cubicBezTo>
                    <a:pt x="751" y="29028"/>
                    <a:pt x="347" y="33321"/>
                    <a:pt x="12" y="37810"/>
                  </a:cubicBezTo>
                  <a:cubicBezTo>
                    <a:pt x="1" y="37948"/>
                    <a:pt x="105" y="38069"/>
                    <a:pt x="243" y="38078"/>
                  </a:cubicBezTo>
                  <a:cubicBezTo>
                    <a:pt x="250" y="38080"/>
                    <a:pt x="257" y="38080"/>
                    <a:pt x="262" y="38080"/>
                  </a:cubicBezTo>
                  <a:cubicBezTo>
                    <a:pt x="394" y="38080"/>
                    <a:pt x="503" y="37978"/>
                    <a:pt x="513" y="37848"/>
                  </a:cubicBezTo>
                  <a:cubicBezTo>
                    <a:pt x="848" y="33363"/>
                    <a:pt x="1253" y="29074"/>
                    <a:pt x="1643" y="24925"/>
                  </a:cubicBezTo>
                  <a:cubicBezTo>
                    <a:pt x="1936" y="21812"/>
                    <a:pt x="2240" y="18594"/>
                    <a:pt x="2518" y="15260"/>
                  </a:cubicBezTo>
                  <a:cubicBezTo>
                    <a:pt x="2859" y="11181"/>
                    <a:pt x="2916" y="3405"/>
                    <a:pt x="969" y="125"/>
                  </a:cubicBezTo>
                  <a:cubicBezTo>
                    <a:pt x="922" y="45"/>
                    <a:pt x="838" y="0"/>
                    <a:pt x="752"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5;p37"/>
            <p:cNvSpPr/>
            <p:nvPr/>
          </p:nvSpPr>
          <p:spPr>
            <a:xfrm>
              <a:off x="3016400" y="616550"/>
              <a:ext cx="227650" cy="203650"/>
            </a:xfrm>
            <a:custGeom>
              <a:avLst/>
              <a:gdLst/>
              <a:ahLst/>
              <a:cxnLst/>
              <a:rect l="l" t="t" r="r" b="b"/>
              <a:pathLst>
                <a:path w="9106" h="8146" extrusionOk="0">
                  <a:moveTo>
                    <a:pt x="0" y="1"/>
                  </a:moveTo>
                  <a:lnTo>
                    <a:pt x="0" y="5874"/>
                  </a:lnTo>
                  <a:cubicBezTo>
                    <a:pt x="0" y="5874"/>
                    <a:pt x="2143" y="8146"/>
                    <a:pt x="4871" y="8146"/>
                  </a:cubicBezTo>
                  <a:cubicBezTo>
                    <a:pt x="6204" y="8146"/>
                    <a:pt x="7676" y="7604"/>
                    <a:pt x="9106" y="5992"/>
                  </a:cubicBezTo>
                  <a:lnTo>
                    <a:pt x="8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26;p37"/>
            <p:cNvSpPr/>
            <p:nvPr/>
          </p:nvSpPr>
          <p:spPr>
            <a:xfrm>
              <a:off x="2926600" y="275100"/>
              <a:ext cx="414650" cy="470675"/>
            </a:xfrm>
            <a:custGeom>
              <a:avLst/>
              <a:gdLst/>
              <a:ahLst/>
              <a:cxnLst/>
              <a:rect l="l" t="t" r="r" b="b"/>
              <a:pathLst>
                <a:path w="16586" h="18827" extrusionOk="0">
                  <a:moveTo>
                    <a:pt x="8487" y="0"/>
                  </a:moveTo>
                  <a:cubicBezTo>
                    <a:pt x="8358" y="0"/>
                    <a:pt x="8227" y="2"/>
                    <a:pt x="8093" y="6"/>
                  </a:cubicBezTo>
                  <a:cubicBezTo>
                    <a:pt x="3908" y="131"/>
                    <a:pt x="2664" y="3970"/>
                    <a:pt x="2394" y="7982"/>
                  </a:cubicBezTo>
                  <a:cubicBezTo>
                    <a:pt x="2265" y="7914"/>
                    <a:pt x="2110" y="7873"/>
                    <a:pt x="1926" y="7873"/>
                  </a:cubicBezTo>
                  <a:cubicBezTo>
                    <a:pt x="1784" y="7873"/>
                    <a:pt x="1625" y="7897"/>
                    <a:pt x="1445" y="7951"/>
                  </a:cubicBezTo>
                  <a:cubicBezTo>
                    <a:pt x="0" y="8385"/>
                    <a:pt x="1003" y="12028"/>
                    <a:pt x="2502" y="12589"/>
                  </a:cubicBezTo>
                  <a:cubicBezTo>
                    <a:pt x="3055" y="16256"/>
                    <a:pt x="4993" y="18606"/>
                    <a:pt x="7769" y="18813"/>
                  </a:cubicBezTo>
                  <a:cubicBezTo>
                    <a:pt x="7883" y="18822"/>
                    <a:pt x="7996" y="18826"/>
                    <a:pt x="8108" y="18826"/>
                  </a:cubicBezTo>
                  <a:cubicBezTo>
                    <a:pt x="10512" y="18826"/>
                    <a:pt x="12392" y="16878"/>
                    <a:pt x="13547" y="14005"/>
                  </a:cubicBezTo>
                  <a:cubicBezTo>
                    <a:pt x="15108" y="13659"/>
                    <a:pt x="16585" y="10159"/>
                    <a:pt x="15205" y="9541"/>
                  </a:cubicBezTo>
                  <a:cubicBezTo>
                    <a:pt x="15051" y="9470"/>
                    <a:pt x="14890" y="9424"/>
                    <a:pt x="14723" y="9402"/>
                  </a:cubicBezTo>
                  <a:cubicBezTo>
                    <a:pt x="15382" y="5202"/>
                    <a:pt x="15118" y="0"/>
                    <a:pt x="8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27;p37"/>
            <p:cNvSpPr/>
            <p:nvPr/>
          </p:nvSpPr>
          <p:spPr>
            <a:xfrm>
              <a:off x="3025300" y="691800"/>
              <a:ext cx="200450" cy="60300"/>
            </a:xfrm>
            <a:custGeom>
              <a:avLst/>
              <a:gdLst/>
              <a:ahLst/>
              <a:cxnLst/>
              <a:rect l="l" t="t" r="r" b="b"/>
              <a:pathLst>
                <a:path w="8018" h="2412" extrusionOk="0">
                  <a:moveTo>
                    <a:pt x="284" y="1"/>
                  </a:moveTo>
                  <a:cubicBezTo>
                    <a:pt x="228" y="1"/>
                    <a:pt x="172" y="20"/>
                    <a:pt x="126" y="58"/>
                  </a:cubicBezTo>
                  <a:cubicBezTo>
                    <a:pt x="17" y="145"/>
                    <a:pt x="1" y="303"/>
                    <a:pt x="89" y="412"/>
                  </a:cubicBezTo>
                  <a:cubicBezTo>
                    <a:pt x="1056" y="1601"/>
                    <a:pt x="2341" y="2288"/>
                    <a:pt x="3802" y="2398"/>
                  </a:cubicBezTo>
                  <a:cubicBezTo>
                    <a:pt x="3920" y="2407"/>
                    <a:pt x="4038" y="2411"/>
                    <a:pt x="4154" y="2411"/>
                  </a:cubicBezTo>
                  <a:cubicBezTo>
                    <a:pt x="5539" y="2411"/>
                    <a:pt x="6836" y="1793"/>
                    <a:pt x="7924" y="607"/>
                  </a:cubicBezTo>
                  <a:cubicBezTo>
                    <a:pt x="8017" y="505"/>
                    <a:pt x="8011" y="347"/>
                    <a:pt x="7908" y="253"/>
                  </a:cubicBezTo>
                  <a:cubicBezTo>
                    <a:pt x="7859" y="208"/>
                    <a:pt x="7799" y="186"/>
                    <a:pt x="7738" y="186"/>
                  </a:cubicBezTo>
                  <a:cubicBezTo>
                    <a:pt x="7670" y="186"/>
                    <a:pt x="7603" y="214"/>
                    <a:pt x="7553" y="268"/>
                  </a:cubicBezTo>
                  <a:cubicBezTo>
                    <a:pt x="6551" y="1358"/>
                    <a:pt x="5412" y="1908"/>
                    <a:pt x="4160" y="1908"/>
                  </a:cubicBezTo>
                  <a:cubicBezTo>
                    <a:pt x="4054" y="1908"/>
                    <a:pt x="3946" y="1904"/>
                    <a:pt x="3838" y="1896"/>
                  </a:cubicBezTo>
                  <a:cubicBezTo>
                    <a:pt x="2520" y="1797"/>
                    <a:pt x="1357" y="1174"/>
                    <a:pt x="480" y="94"/>
                  </a:cubicBezTo>
                  <a:cubicBezTo>
                    <a:pt x="430" y="33"/>
                    <a:pt x="357" y="1"/>
                    <a:pt x="284"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28;p37"/>
            <p:cNvSpPr/>
            <p:nvPr/>
          </p:nvSpPr>
          <p:spPr>
            <a:xfrm>
              <a:off x="2649175" y="1937350"/>
              <a:ext cx="161550" cy="183125"/>
            </a:xfrm>
            <a:custGeom>
              <a:avLst/>
              <a:gdLst/>
              <a:ahLst/>
              <a:cxnLst/>
              <a:rect l="l" t="t" r="r" b="b"/>
              <a:pathLst>
                <a:path w="6462" h="7325" extrusionOk="0">
                  <a:moveTo>
                    <a:pt x="3739" y="1"/>
                  </a:moveTo>
                  <a:lnTo>
                    <a:pt x="0" y="2389"/>
                  </a:lnTo>
                  <a:cubicBezTo>
                    <a:pt x="0" y="2389"/>
                    <a:pt x="2532" y="7325"/>
                    <a:pt x="4186" y="7325"/>
                  </a:cubicBezTo>
                  <a:cubicBezTo>
                    <a:pt x="4563" y="7325"/>
                    <a:pt x="4894" y="7068"/>
                    <a:pt x="5140" y="6438"/>
                  </a:cubicBezTo>
                  <a:cubicBezTo>
                    <a:pt x="6461" y="3046"/>
                    <a:pt x="3739" y="1"/>
                    <a:pt x="3739"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29;p37"/>
            <p:cNvSpPr/>
            <p:nvPr/>
          </p:nvSpPr>
          <p:spPr>
            <a:xfrm>
              <a:off x="2952125" y="238125"/>
              <a:ext cx="385900" cy="291125"/>
            </a:xfrm>
            <a:custGeom>
              <a:avLst/>
              <a:gdLst/>
              <a:ahLst/>
              <a:cxnLst/>
              <a:rect l="l" t="t" r="r" b="b"/>
              <a:pathLst>
                <a:path w="15436" h="11645" extrusionOk="0">
                  <a:moveTo>
                    <a:pt x="8313" y="0"/>
                  </a:moveTo>
                  <a:cubicBezTo>
                    <a:pt x="7878" y="0"/>
                    <a:pt x="7418" y="59"/>
                    <a:pt x="6939" y="197"/>
                  </a:cubicBezTo>
                  <a:cubicBezTo>
                    <a:pt x="3649" y="1139"/>
                    <a:pt x="1007" y="3152"/>
                    <a:pt x="504" y="4537"/>
                  </a:cubicBezTo>
                  <a:cubicBezTo>
                    <a:pt x="1" y="5921"/>
                    <a:pt x="1373" y="9461"/>
                    <a:pt x="1373" y="9461"/>
                  </a:cubicBezTo>
                  <a:lnTo>
                    <a:pt x="2265" y="10892"/>
                  </a:lnTo>
                  <a:lnTo>
                    <a:pt x="3211" y="10892"/>
                  </a:lnTo>
                  <a:lnTo>
                    <a:pt x="3211" y="8437"/>
                  </a:lnTo>
                  <a:cubicBezTo>
                    <a:pt x="3211" y="8437"/>
                    <a:pt x="4404" y="7227"/>
                    <a:pt x="4530" y="5850"/>
                  </a:cubicBezTo>
                  <a:lnTo>
                    <a:pt x="11677" y="6360"/>
                  </a:lnTo>
                  <a:cubicBezTo>
                    <a:pt x="11677" y="6360"/>
                    <a:pt x="11450" y="8122"/>
                    <a:pt x="12015" y="8814"/>
                  </a:cubicBezTo>
                  <a:lnTo>
                    <a:pt x="12015" y="11645"/>
                  </a:lnTo>
                  <a:lnTo>
                    <a:pt x="12896" y="11645"/>
                  </a:lnTo>
                  <a:lnTo>
                    <a:pt x="13702" y="10881"/>
                  </a:lnTo>
                  <a:cubicBezTo>
                    <a:pt x="13702" y="10881"/>
                    <a:pt x="15436" y="4600"/>
                    <a:pt x="14732" y="3026"/>
                  </a:cubicBezTo>
                  <a:cubicBezTo>
                    <a:pt x="14322" y="2112"/>
                    <a:pt x="13662" y="1921"/>
                    <a:pt x="13181" y="1921"/>
                  </a:cubicBezTo>
                  <a:cubicBezTo>
                    <a:pt x="12835" y="1921"/>
                    <a:pt x="12582" y="2020"/>
                    <a:pt x="12582" y="2020"/>
                  </a:cubicBezTo>
                  <a:cubicBezTo>
                    <a:pt x="12582" y="2020"/>
                    <a:pt x="10864" y="0"/>
                    <a:pt x="8313"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30;p37"/>
            <p:cNvSpPr/>
            <p:nvPr/>
          </p:nvSpPr>
          <p:spPr>
            <a:xfrm>
              <a:off x="3346025" y="1992275"/>
              <a:ext cx="189350" cy="182550"/>
            </a:xfrm>
            <a:custGeom>
              <a:avLst/>
              <a:gdLst/>
              <a:ahLst/>
              <a:cxnLst/>
              <a:rect l="l" t="t" r="r" b="b"/>
              <a:pathLst>
                <a:path w="7574" h="7302" extrusionOk="0">
                  <a:moveTo>
                    <a:pt x="3731" y="1"/>
                  </a:moveTo>
                  <a:cubicBezTo>
                    <a:pt x="3731" y="1"/>
                    <a:pt x="1" y="4175"/>
                    <a:pt x="1848" y="6755"/>
                  </a:cubicBezTo>
                  <a:cubicBezTo>
                    <a:pt x="2123" y="7138"/>
                    <a:pt x="2443" y="7301"/>
                    <a:pt x="2788" y="7301"/>
                  </a:cubicBezTo>
                  <a:cubicBezTo>
                    <a:pt x="4765" y="7301"/>
                    <a:pt x="7574" y="1953"/>
                    <a:pt x="7574" y="1953"/>
                  </a:cubicBezTo>
                  <a:cubicBezTo>
                    <a:pt x="7574" y="1953"/>
                    <a:pt x="4249" y="42"/>
                    <a:pt x="3731"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31;p37"/>
            <p:cNvSpPr/>
            <p:nvPr/>
          </p:nvSpPr>
          <p:spPr>
            <a:xfrm>
              <a:off x="3402025" y="948675"/>
              <a:ext cx="109175" cy="1031125"/>
            </a:xfrm>
            <a:custGeom>
              <a:avLst/>
              <a:gdLst/>
              <a:ahLst/>
              <a:cxnLst/>
              <a:rect l="l" t="t" r="r" b="b"/>
              <a:pathLst>
                <a:path w="4367" h="41245" extrusionOk="0">
                  <a:moveTo>
                    <a:pt x="3724" y="1"/>
                  </a:moveTo>
                  <a:cubicBezTo>
                    <a:pt x="3608" y="1"/>
                    <a:pt x="3504" y="80"/>
                    <a:pt x="3477" y="197"/>
                  </a:cubicBezTo>
                  <a:cubicBezTo>
                    <a:pt x="3344" y="793"/>
                    <a:pt x="3318" y="3858"/>
                    <a:pt x="3284" y="8812"/>
                  </a:cubicBezTo>
                  <a:cubicBezTo>
                    <a:pt x="3242" y="14932"/>
                    <a:pt x="3185" y="23315"/>
                    <a:pt x="2750" y="24221"/>
                  </a:cubicBezTo>
                  <a:cubicBezTo>
                    <a:pt x="2433" y="24879"/>
                    <a:pt x="2651" y="25795"/>
                    <a:pt x="2903" y="26854"/>
                  </a:cubicBezTo>
                  <a:cubicBezTo>
                    <a:pt x="3329" y="28636"/>
                    <a:pt x="3811" y="30655"/>
                    <a:pt x="2111" y="32266"/>
                  </a:cubicBezTo>
                  <a:cubicBezTo>
                    <a:pt x="0" y="34268"/>
                    <a:pt x="1052" y="36521"/>
                    <a:pt x="1746" y="38013"/>
                  </a:cubicBezTo>
                  <a:cubicBezTo>
                    <a:pt x="2019" y="38599"/>
                    <a:pt x="2278" y="39153"/>
                    <a:pt x="2232" y="39461"/>
                  </a:cubicBezTo>
                  <a:cubicBezTo>
                    <a:pt x="2076" y="40532"/>
                    <a:pt x="1501" y="40745"/>
                    <a:pt x="1480" y="40753"/>
                  </a:cubicBezTo>
                  <a:cubicBezTo>
                    <a:pt x="1361" y="40790"/>
                    <a:pt x="1286" y="40908"/>
                    <a:pt x="1305" y="41031"/>
                  </a:cubicBezTo>
                  <a:cubicBezTo>
                    <a:pt x="1324" y="41154"/>
                    <a:pt x="1430" y="41244"/>
                    <a:pt x="1555" y="41244"/>
                  </a:cubicBezTo>
                  <a:cubicBezTo>
                    <a:pt x="1581" y="41244"/>
                    <a:pt x="1606" y="41240"/>
                    <a:pt x="1631" y="41232"/>
                  </a:cubicBezTo>
                  <a:cubicBezTo>
                    <a:pt x="1668" y="41221"/>
                    <a:pt x="2526" y="40938"/>
                    <a:pt x="2731" y="39534"/>
                  </a:cubicBezTo>
                  <a:cubicBezTo>
                    <a:pt x="2797" y="39077"/>
                    <a:pt x="2536" y="38514"/>
                    <a:pt x="2203" y="37800"/>
                  </a:cubicBezTo>
                  <a:cubicBezTo>
                    <a:pt x="1493" y="36279"/>
                    <a:pt x="610" y="34384"/>
                    <a:pt x="2457" y="32632"/>
                  </a:cubicBezTo>
                  <a:cubicBezTo>
                    <a:pt x="4367" y="30822"/>
                    <a:pt x="3827" y="28556"/>
                    <a:pt x="3393" y="26737"/>
                  </a:cubicBezTo>
                  <a:cubicBezTo>
                    <a:pt x="3162" y="25772"/>
                    <a:pt x="2964" y="24936"/>
                    <a:pt x="3203" y="24440"/>
                  </a:cubicBezTo>
                  <a:cubicBezTo>
                    <a:pt x="3653" y="23506"/>
                    <a:pt x="3732" y="17097"/>
                    <a:pt x="3788" y="8816"/>
                  </a:cubicBezTo>
                  <a:cubicBezTo>
                    <a:pt x="3816" y="4733"/>
                    <a:pt x="3841" y="878"/>
                    <a:pt x="3968" y="306"/>
                  </a:cubicBezTo>
                  <a:cubicBezTo>
                    <a:pt x="3998" y="170"/>
                    <a:pt x="3912" y="36"/>
                    <a:pt x="3777" y="6"/>
                  </a:cubicBezTo>
                  <a:cubicBezTo>
                    <a:pt x="3759" y="2"/>
                    <a:pt x="3741" y="1"/>
                    <a:pt x="3724" y="1"/>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832;p37"/>
            <p:cNvSpPr/>
            <p:nvPr/>
          </p:nvSpPr>
          <p:spPr>
            <a:xfrm>
              <a:off x="2787150" y="1978825"/>
              <a:ext cx="63250" cy="182775"/>
            </a:xfrm>
            <a:custGeom>
              <a:avLst/>
              <a:gdLst/>
              <a:ahLst/>
              <a:cxnLst/>
              <a:rect l="l" t="t" r="r" b="b"/>
              <a:pathLst>
                <a:path w="2530" h="7311" extrusionOk="0">
                  <a:moveTo>
                    <a:pt x="285" y="1"/>
                  </a:moveTo>
                  <a:cubicBezTo>
                    <a:pt x="210" y="1"/>
                    <a:pt x="135" y="35"/>
                    <a:pt x="85" y="99"/>
                  </a:cubicBezTo>
                  <a:cubicBezTo>
                    <a:pt x="1" y="209"/>
                    <a:pt x="21" y="368"/>
                    <a:pt x="131" y="452"/>
                  </a:cubicBezTo>
                  <a:cubicBezTo>
                    <a:pt x="1080" y="1182"/>
                    <a:pt x="1730" y="2327"/>
                    <a:pt x="1871" y="3516"/>
                  </a:cubicBezTo>
                  <a:cubicBezTo>
                    <a:pt x="2011" y="4705"/>
                    <a:pt x="1645" y="5970"/>
                    <a:pt x="892" y="6899"/>
                  </a:cubicBezTo>
                  <a:cubicBezTo>
                    <a:pt x="759" y="7065"/>
                    <a:pt x="876" y="7309"/>
                    <a:pt x="1087" y="7310"/>
                  </a:cubicBezTo>
                  <a:cubicBezTo>
                    <a:pt x="1163" y="7310"/>
                    <a:pt x="1235" y="7275"/>
                    <a:pt x="1282" y="7217"/>
                  </a:cubicBezTo>
                  <a:cubicBezTo>
                    <a:pt x="2137" y="6161"/>
                    <a:pt x="2529" y="4805"/>
                    <a:pt x="2370" y="3457"/>
                  </a:cubicBezTo>
                  <a:cubicBezTo>
                    <a:pt x="2210" y="2108"/>
                    <a:pt x="1514" y="881"/>
                    <a:pt x="437" y="53"/>
                  </a:cubicBezTo>
                  <a:cubicBezTo>
                    <a:pt x="392" y="18"/>
                    <a:pt x="338" y="1"/>
                    <a:pt x="285"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833;p37"/>
            <p:cNvSpPr/>
            <p:nvPr/>
          </p:nvSpPr>
          <p:spPr>
            <a:xfrm>
              <a:off x="3341825" y="2190450"/>
              <a:ext cx="101875" cy="63150"/>
            </a:xfrm>
            <a:custGeom>
              <a:avLst/>
              <a:gdLst/>
              <a:ahLst/>
              <a:cxnLst/>
              <a:rect l="l" t="t" r="r" b="b"/>
              <a:pathLst>
                <a:path w="4075" h="2526" extrusionOk="0">
                  <a:moveTo>
                    <a:pt x="3795" y="1"/>
                  </a:moveTo>
                  <a:cubicBezTo>
                    <a:pt x="3730" y="1"/>
                    <a:pt x="3665" y="26"/>
                    <a:pt x="3616" y="77"/>
                  </a:cubicBezTo>
                  <a:cubicBezTo>
                    <a:pt x="2700" y="1051"/>
                    <a:pt x="1515" y="1730"/>
                    <a:pt x="211" y="2027"/>
                  </a:cubicBezTo>
                  <a:cubicBezTo>
                    <a:pt x="85" y="2055"/>
                    <a:pt x="1" y="2173"/>
                    <a:pt x="14" y="2300"/>
                  </a:cubicBezTo>
                  <a:cubicBezTo>
                    <a:pt x="29" y="2429"/>
                    <a:pt x="138" y="2525"/>
                    <a:pt x="265" y="2525"/>
                  </a:cubicBezTo>
                  <a:cubicBezTo>
                    <a:pt x="284" y="2524"/>
                    <a:pt x="302" y="2523"/>
                    <a:pt x="321" y="2518"/>
                  </a:cubicBezTo>
                  <a:cubicBezTo>
                    <a:pt x="1711" y="2207"/>
                    <a:pt x="3012" y="1462"/>
                    <a:pt x="3983" y="420"/>
                  </a:cubicBezTo>
                  <a:cubicBezTo>
                    <a:pt x="4074" y="318"/>
                    <a:pt x="4067" y="162"/>
                    <a:pt x="3967" y="69"/>
                  </a:cubicBezTo>
                  <a:cubicBezTo>
                    <a:pt x="3919" y="23"/>
                    <a:pt x="3857" y="1"/>
                    <a:pt x="3795" y="1"/>
                  </a:cubicBezTo>
                  <a:close/>
                </a:path>
              </a:pathLst>
            </a:custGeom>
            <a:solidFill>
              <a:srgbClr val="559A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2577;p37"/>
          <p:cNvGrpSpPr/>
          <p:nvPr/>
        </p:nvGrpSpPr>
        <p:grpSpPr>
          <a:xfrm>
            <a:off x="6803335" y="2737498"/>
            <a:ext cx="951677" cy="646907"/>
            <a:chOff x="3074150" y="3167800"/>
            <a:chExt cx="2397775" cy="1629900"/>
          </a:xfrm>
        </p:grpSpPr>
        <p:sp>
          <p:nvSpPr>
            <p:cNvPr id="84" name="Google Shape;2578;p37"/>
            <p:cNvSpPr/>
            <p:nvPr/>
          </p:nvSpPr>
          <p:spPr>
            <a:xfrm>
              <a:off x="3123925" y="3775950"/>
              <a:ext cx="362750" cy="666675"/>
            </a:xfrm>
            <a:custGeom>
              <a:avLst/>
              <a:gdLst/>
              <a:ahLst/>
              <a:cxnLst/>
              <a:rect l="l" t="t" r="r" b="b"/>
              <a:pathLst>
                <a:path w="14510" h="26667" extrusionOk="0">
                  <a:moveTo>
                    <a:pt x="3526" y="0"/>
                  </a:moveTo>
                  <a:cubicBezTo>
                    <a:pt x="2180" y="0"/>
                    <a:pt x="1150" y="809"/>
                    <a:pt x="797" y="2214"/>
                  </a:cubicBezTo>
                  <a:cubicBezTo>
                    <a:pt x="0" y="5394"/>
                    <a:pt x="1558" y="26666"/>
                    <a:pt x="8454" y="26666"/>
                  </a:cubicBezTo>
                  <a:cubicBezTo>
                    <a:pt x="9382" y="26666"/>
                    <a:pt x="10407" y="26281"/>
                    <a:pt x="11536" y="25414"/>
                  </a:cubicBezTo>
                  <a:cubicBezTo>
                    <a:pt x="12614" y="24588"/>
                    <a:pt x="14510" y="14648"/>
                    <a:pt x="10794" y="6787"/>
                  </a:cubicBezTo>
                  <a:cubicBezTo>
                    <a:pt x="8524" y="1989"/>
                    <a:pt x="5637" y="0"/>
                    <a:pt x="3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79;p37"/>
            <p:cNvSpPr/>
            <p:nvPr/>
          </p:nvSpPr>
          <p:spPr>
            <a:xfrm>
              <a:off x="3074150" y="3714800"/>
              <a:ext cx="298875" cy="747975"/>
            </a:xfrm>
            <a:custGeom>
              <a:avLst/>
              <a:gdLst/>
              <a:ahLst/>
              <a:cxnLst/>
              <a:rect l="l" t="t" r="r" b="b"/>
              <a:pathLst>
                <a:path w="11955" h="29919" extrusionOk="0">
                  <a:moveTo>
                    <a:pt x="3984" y="0"/>
                  </a:moveTo>
                  <a:cubicBezTo>
                    <a:pt x="3653" y="0"/>
                    <a:pt x="3261" y="143"/>
                    <a:pt x="2796" y="486"/>
                  </a:cubicBezTo>
                  <a:cubicBezTo>
                    <a:pt x="0" y="2548"/>
                    <a:pt x="2256" y="9111"/>
                    <a:pt x="3668" y="18298"/>
                  </a:cubicBezTo>
                  <a:cubicBezTo>
                    <a:pt x="5080" y="27486"/>
                    <a:pt x="9531" y="29918"/>
                    <a:pt x="9531" y="29918"/>
                  </a:cubicBezTo>
                  <a:cubicBezTo>
                    <a:pt x="9531" y="29918"/>
                    <a:pt x="11954" y="28910"/>
                    <a:pt x="9531" y="28117"/>
                  </a:cubicBezTo>
                  <a:cubicBezTo>
                    <a:pt x="7106" y="27325"/>
                    <a:pt x="5356" y="19212"/>
                    <a:pt x="4009" y="11969"/>
                  </a:cubicBezTo>
                  <a:cubicBezTo>
                    <a:pt x="2662" y="4727"/>
                    <a:pt x="5759" y="3590"/>
                    <a:pt x="5759" y="3590"/>
                  </a:cubicBezTo>
                  <a:cubicBezTo>
                    <a:pt x="5759" y="3590"/>
                    <a:pt x="5642"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80;p37"/>
            <p:cNvSpPr/>
            <p:nvPr/>
          </p:nvSpPr>
          <p:spPr>
            <a:xfrm>
              <a:off x="3142900" y="3551675"/>
              <a:ext cx="1088750" cy="946700"/>
            </a:xfrm>
            <a:custGeom>
              <a:avLst/>
              <a:gdLst/>
              <a:ahLst/>
              <a:cxnLst/>
              <a:rect l="l" t="t" r="r" b="b"/>
              <a:pathLst>
                <a:path w="43550" h="37868" extrusionOk="0">
                  <a:moveTo>
                    <a:pt x="31092" y="1"/>
                  </a:moveTo>
                  <a:cubicBezTo>
                    <a:pt x="29630" y="1"/>
                    <a:pt x="27374" y="180"/>
                    <a:pt x="23481" y="595"/>
                  </a:cubicBezTo>
                  <a:cubicBezTo>
                    <a:pt x="23331" y="611"/>
                    <a:pt x="23167" y="618"/>
                    <a:pt x="22990" y="618"/>
                  </a:cubicBezTo>
                  <a:cubicBezTo>
                    <a:pt x="22076" y="618"/>
                    <a:pt x="20804" y="439"/>
                    <a:pt x="19212" y="439"/>
                  </a:cubicBezTo>
                  <a:cubicBezTo>
                    <a:pt x="16564" y="439"/>
                    <a:pt x="13034" y="934"/>
                    <a:pt x="8801" y="3567"/>
                  </a:cubicBezTo>
                  <a:cubicBezTo>
                    <a:pt x="6903" y="4748"/>
                    <a:pt x="5390" y="5107"/>
                    <a:pt x="4194" y="5107"/>
                  </a:cubicBezTo>
                  <a:cubicBezTo>
                    <a:pt x="2342" y="5107"/>
                    <a:pt x="1246" y="4249"/>
                    <a:pt x="649" y="4249"/>
                  </a:cubicBezTo>
                  <a:cubicBezTo>
                    <a:pt x="153" y="4249"/>
                    <a:pt x="1" y="4841"/>
                    <a:pt x="46" y="7011"/>
                  </a:cubicBezTo>
                  <a:cubicBezTo>
                    <a:pt x="179" y="13482"/>
                    <a:pt x="5703" y="7211"/>
                    <a:pt x="8261" y="18494"/>
                  </a:cubicBezTo>
                  <a:cubicBezTo>
                    <a:pt x="10820" y="29777"/>
                    <a:pt x="10281" y="33445"/>
                    <a:pt x="6779" y="34642"/>
                  </a:cubicBezTo>
                  <a:cubicBezTo>
                    <a:pt x="3853" y="35641"/>
                    <a:pt x="5442" y="37867"/>
                    <a:pt x="7144" y="37867"/>
                  </a:cubicBezTo>
                  <a:cubicBezTo>
                    <a:pt x="7478" y="37867"/>
                    <a:pt x="7817" y="37781"/>
                    <a:pt x="8126" y="37583"/>
                  </a:cubicBezTo>
                  <a:cubicBezTo>
                    <a:pt x="10012" y="36377"/>
                    <a:pt x="22550" y="36549"/>
                    <a:pt x="30289" y="32489"/>
                  </a:cubicBezTo>
                  <a:cubicBezTo>
                    <a:pt x="33375" y="30870"/>
                    <a:pt x="35976" y="30557"/>
                    <a:pt x="38016" y="30557"/>
                  </a:cubicBezTo>
                  <a:cubicBezTo>
                    <a:pt x="39304" y="30557"/>
                    <a:pt x="40367" y="30682"/>
                    <a:pt x="41187" y="30682"/>
                  </a:cubicBezTo>
                  <a:cubicBezTo>
                    <a:pt x="42324" y="30682"/>
                    <a:pt x="42991" y="30442"/>
                    <a:pt x="43135" y="29293"/>
                  </a:cubicBezTo>
                  <a:cubicBezTo>
                    <a:pt x="43550" y="26006"/>
                    <a:pt x="40451" y="2802"/>
                    <a:pt x="36411" y="1473"/>
                  </a:cubicBezTo>
                  <a:cubicBezTo>
                    <a:pt x="33789" y="612"/>
                    <a:pt x="33795" y="1"/>
                    <a:pt x="310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81;p37"/>
            <p:cNvSpPr/>
            <p:nvPr/>
          </p:nvSpPr>
          <p:spPr>
            <a:xfrm>
              <a:off x="3359900" y="3562650"/>
              <a:ext cx="566875" cy="876050"/>
            </a:xfrm>
            <a:custGeom>
              <a:avLst/>
              <a:gdLst/>
              <a:ahLst/>
              <a:cxnLst/>
              <a:rect l="l" t="t" r="r" b="b"/>
              <a:pathLst>
                <a:path w="22675" h="35042" extrusionOk="0">
                  <a:moveTo>
                    <a:pt x="10545" y="1"/>
                  </a:moveTo>
                  <a:cubicBezTo>
                    <a:pt x="9510" y="1"/>
                    <a:pt x="8339" y="76"/>
                    <a:pt x="7044" y="325"/>
                  </a:cubicBezTo>
                  <a:cubicBezTo>
                    <a:pt x="4973" y="1757"/>
                    <a:pt x="775" y="4887"/>
                    <a:pt x="442" y="6947"/>
                  </a:cubicBezTo>
                  <a:cubicBezTo>
                    <a:pt x="0" y="9688"/>
                    <a:pt x="5130" y="24989"/>
                    <a:pt x="6987" y="28868"/>
                  </a:cubicBezTo>
                  <a:cubicBezTo>
                    <a:pt x="8658" y="32355"/>
                    <a:pt x="8897" y="32799"/>
                    <a:pt x="10410" y="32799"/>
                  </a:cubicBezTo>
                  <a:cubicBezTo>
                    <a:pt x="10578" y="32799"/>
                    <a:pt x="10763" y="32794"/>
                    <a:pt x="10968" y="32786"/>
                  </a:cubicBezTo>
                  <a:cubicBezTo>
                    <a:pt x="10990" y="32785"/>
                    <a:pt x="11013" y="32785"/>
                    <a:pt x="11035" y="32785"/>
                  </a:cubicBezTo>
                  <a:cubicBezTo>
                    <a:pt x="12272" y="32785"/>
                    <a:pt x="12300" y="34091"/>
                    <a:pt x="12157" y="35041"/>
                  </a:cubicBezTo>
                  <a:cubicBezTo>
                    <a:pt x="13598" y="34767"/>
                    <a:pt x="15058" y="34438"/>
                    <a:pt x="16476" y="34033"/>
                  </a:cubicBezTo>
                  <a:lnTo>
                    <a:pt x="22674" y="28266"/>
                  </a:lnTo>
                  <a:lnTo>
                    <a:pt x="16603" y="402"/>
                  </a:lnTo>
                  <a:lnTo>
                    <a:pt x="14364" y="178"/>
                  </a:lnTo>
                  <a:cubicBezTo>
                    <a:pt x="14347" y="178"/>
                    <a:pt x="14331" y="178"/>
                    <a:pt x="14315" y="178"/>
                  </a:cubicBezTo>
                  <a:cubicBezTo>
                    <a:pt x="13404" y="178"/>
                    <a:pt x="12133" y="1"/>
                    <a:pt x="105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82;p37"/>
            <p:cNvSpPr/>
            <p:nvPr/>
          </p:nvSpPr>
          <p:spPr>
            <a:xfrm>
              <a:off x="3179925" y="4415350"/>
              <a:ext cx="2292000" cy="382350"/>
            </a:xfrm>
            <a:custGeom>
              <a:avLst/>
              <a:gdLst/>
              <a:ahLst/>
              <a:cxnLst/>
              <a:rect l="l" t="t" r="r" b="b"/>
              <a:pathLst>
                <a:path w="91680" h="15294" extrusionOk="0">
                  <a:moveTo>
                    <a:pt x="18491" y="1"/>
                  </a:moveTo>
                  <a:cubicBezTo>
                    <a:pt x="8280" y="1"/>
                    <a:pt x="0" y="1646"/>
                    <a:pt x="0" y="3675"/>
                  </a:cubicBezTo>
                  <a:cubicBezTo>
                    <a:pt x="0" y="5272"/>
                    <a:pt x="5124" y="6630"/>
                    <a:pt x="12279" y="7137"/>
                  </a:cubicBezTo>
                  <a:cubicBezTo>
                    <a:pt x="7813" y="7966"/>
                    <a:pt x="5212" y="8958"/>
                    <a:pt x="5212" y="10025"/>
                  </a:cubicBezTo>
                  <a:cubicBezTo>
                    <a:pt x="5212" y="12935"/>
                    <a:pt x="24567" y="15293"/>
                    <a:pt x="48445" y="15293"/>
                  </a:cubicBezTo>
                  <a:cubicBezTo>
                    <a:pt x="72322" y="15293"/>
                    <a:pt x="91679" y="12935"/>
                    <a:pt x="91679" y="10025"/>
                  </a:cubicBezTo>
                  <a:cubicBezTo>
                    <a:pt x="91679" y="7114"/>
                    <a:pt x="72322" y="4756"/>
                    <a:pt x="48445" y="4756"/>
                  </a:cubicBezTo>
                  <a:cubicBezTo>
                    <a:pt x="44034" y="4756"/>
                    <a:pt x="39777" y="4836"/>
                    <a:pt x="35767" y="4986"/>
                  </a:cubicBezTo>
                  <a:cubicBezTo>
                    <a:pt x="36549" y="4580"/>
                    <a:pt x="36982" y="4137"/>
                    <a:pt x="36982" y="3675"/>
                  </a:cubicBezTo>
                  <a:cubicBezTo>
                    <a:pt x="36982" y="1646"/>
                    <a:pt x="28704" y="1"/>
                    <a:pt x="18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83;p37"/>
            <p:cNvSpPr/>
            <p:nvPr/>
          </p:nvSpPr>
          <p:spPr>
            <a:xfrm>
              <a:off x="4800625" y="4478525"/>
              <a:ext cx="618875" cy="252600"/>
            </a:xfrm>
            <a:custGeom>
              <a:avLst/>
              <a:gdLst/>
              <a:ahLst/>
              <a:cxnLst/>
              <a:rect l="l" t="t" r="r" b="b"/>
              <a:pathLst>
                <a:path w="24755" h="10104" extrusionOk="0">
                  <a:moveTo>
                    <a:pt x="8037" y="0"/>
                  </a:moveTo>
                  <a:lnTo>
                    <a:pt x="783" y="5299"/>
                  </a:lnTo>
                  <a:cubicBezTo>
                    <a:pt x="783" y="5299"/>
                    <a:pt x="0" y="9036"/>
                    <a:pt x="1867" y="9709"/>
                  </a:cubicBezTo>
                  <a:cubicBezTo>
                    <a:pt x="2744" y="10025"/>
                    <a:pt x="4225" y="10104"/>
                    <a:pt x="5920" y="10104"/>
                  </a:cubicBezTo>
                  <a:cubicBezTo>
                    <a:pt x="7636" y="10104"/>
                    <a:pt x="9572" y="10023"/>
                    <a:pt x="11327" y="10023"/>
                  </a:cubicBezTo>
                  <a:cubicBezTo>
                    <a:pt x="11527" y="10023"/>
                    <a:pt x="11724" y="10024"/>
                    <a:pt x="11919" y="10026"/>
                  </a:cubicBezTo>
                  <a:cubicBezTo>
                    <a:pt x="12409" y="10032"/>
                    <a:pt x="12968" y="10039"/>
                    <a:pt x="13570" y="10039"/>
                  </a:cubicBezTo>
                  <a:cubicBezTo>
                    <a:pt x="17376" y="10039"/>
                    <a:pt x="22907" y="9743"/>
                    <a:pt x="23763" y="6898"/>
                  </a:cubicBezTo>
                  <a:cubicBezTo>
                    <a:pt x="24754" y="3604"/>
                    <a:pt x="19285" y="4683"/>
                    <a:pt x="16468" y="3349"/>
                  </a:cubicBezTo>
                  <a:cubicBezTo>
                    <a:pt x="13651" y="2015"/>
                    <a:pt x="8037" y="0"/>
                    <a:pt x="80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84;p37"/>
            <p:cNvSpPr/>
            <p:nvPr/>
          </p:nvSpPr>
          <p:spPr>
            <a:xfrm>
              <a:off x="3604700" y="3199850"/>
              <a:ext cx="317725" cy="348800"/>
            </a:xfrm>
            <a:custGeom>
              <a:avLst/>
              <a:gdLst/>
              <a:ahLst/>
              <a:cxnLst/>
              <a:rect l="l" t="t" r="r" b="b"/>
              <a:pathLst>
                <a:path w="12709" h="13952" extrusionOk="0">
                  <a:moveTo>
                    <a:pt x="5581" y="0"/>
                  </a:moveTo>
                  <a:cubicBezTo>
                    <a:pt x="1816" y="0"/>
                    <a:pt x="91" y="4252"/>
                    <a:pt x="48" y="6101"/>
                  </a:cubicBezTo>
                  <a:cubicBezTo>
                    <a:pt x="0" y="8094"/>
                    <a:pt x="2056" y="10016"/>
                    <a:pt x="3065" y="11292"/>
                  </a:cubicBezTo>
                  <a:cubicBezTo>
                    <a:pt x="4075" y="12566"/>
                    <a:pt x="5478" y="13658"/>
                    <a:pt x="8902" y="13943"/>
                  </a:cubicBezTo>
                  <a:cubicBezTo>
                    <a:pt x="8969" y="13948"/>
                    <a:pt x="9036" y="13951"/>
                    <a:pt x="9101" y="13951"/>
                  </a:cubicBezTo>
                  <a:cubicBezTo>
                    <a:pt x="12341" y="13951"/>
                    <a:pt x="12709" y="7145"/>
                    <a:pt x="12315" y="3701"/>
                  </a:cubicBezTo>
                  <a:cubicBezTo>
                    <a:pt x="11914" y="185"/>
                    <a:pt x="6755" y="125"/>
                    <a:pt x="6505" y="82"/>
                  </a:cubicBezTo>
                  <a:cubicBezTo>
                    <a:pt x="6184" y="26"/>
                    <a:pt x="5876" y="0"/>
                    <a:pt x="5581" y="0"/>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85;p37"/>
            <p:cNvSpPr/>
            <p:nvPr/>
          </p:nvSpPr>
          <p:spPr>
            <a:xfrm>
              <a:off x="3587225" y="3412725"/>
              <a:ext cx="297300" cy="381450"/>
            </a:xfrm>
            <a:custGeom>
              <a:avLst/>
              <a:gdLst/>
              <a:ahLst/>
              <a:cxnLst/>
              <a:rect l="l" t="t" r="r" b="b"/>
              <a:pathLst>
                <a:path w="11892" h="15258" extrusionOk="0">
                  <a:moveTo>
                    <a:pt x="4547" y="1"/>
                  </a:moveTo>
                  <a:cubicBezTo>
                    <a:pt x="4100" y="1"/>
                    <a:pt x="3769" y="379"/>
                    <a:pt x="3661" y="1357"/>
                  </a:cubicBezTo>
                  <a:cubicBezTo>
                    <a:pt x="3180" y="5698"/>
                    <a:pt x="0" y="7625"/>
                    <a:pt x="0" y="7625"/>
                  </a:cubicBezTo>
                  <a:lnTo>
                    <a:pt x="11749" y="15257"/>
                  </a:lnTo>
                  <a:cubicBezTo>
                    <a:pt x="11749" y="15257"/>
                    <a:pt x="11891" y="9278"/>
                    <a:pt x="10212" y="8423"/>
                  </a:cubicBezTo>
                  <a:cubicBezTo>
                    <a:pt x="8534" y="7568"/>
                    <a:pt x="8999" y="4480"/>
                    <a:pt x="8999" y="4480"/>
                  </a:cubicBezTo>
                  <a:cubicBezTo>
                    <a:pt x="8999" y="4480"/>
                    <a:pt x="6084" y="1"/>
                    <a:pt x="4547"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86;p37"/>
            <p:cNvSpPr/>
            <p:nvPr/>
          </p:nvSpPr>
          <p:spPr>
            <a:xfrm>
              <a:off x="3710150" y="3488475"/>
              <a:ext cx="102600" cy="104575"/>
            </a:xfrm>
            <a:custGeom>
              <a:avLst/>
              <a:gdLst/>
              <a:ahLst/>
              <a:cxnLst/>
              <a:rect l="l" t="t" r="r" b="b"/>
              <a:pathLst>
                <a:path w="4104" h="4183" extrusionOk="0">
                  <a:moveTo>
                    <a:pt x="54" y="1"/>
                  </a:moveTo>
                  <a:cubicBezTo>
                    <a:pt x="0" y="1"/>
                    <a:pt x="4104" y="4182"/>
                    <a:pt x="4104" y="4182"/>
                  </a:cubicBezTo>
                  <a:lnTo>
                    <a:pt x="4023" y="2330"/>
                  </a:lnTo>
                  <a:cubicBezTo>
                    <a:pt x="4023" y="2330"/>
                    <a:pt x="2175" y="2041"/>
                    <a:pt x="355" y="281"/>
                  </a:cubicBezTo>
                  <a:cubicBezTo>
                    <a:pt x="154" y="86"/>
                    <a:pt x="62" y="1"/>
                    <a:pt x="54"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87;p37"/>
            <p:cNvSpPr/>
            <p:nvPr/>
          </p:nvSpPr>
          <p:spPr>
            <a:xfrm>
              <a:off x="3555375" y="3167800"/>
              <a:ext cx="420850" cy="326200"/>
            </a:xfrm>
            <a:custGeom>
              <a:avLst/>
              <a:gdLst/>
              <a:ahLst/>
              <a:cxnLst/>
              <a:rect l="l" t="t" r="r" b="b"/>
              <a:pathLst>
                <a:path w="16834" h="13048" extrusionOk="0">
                  <a:moveTo>
                    <a:pt x="8258" y="0"/>
                  </a:moveTo>
                  <a:cubicBezTo>
                    <a:pt x="8089" y="0"/>
                    <a:pt x="7923" y="7"/>
                    <a:pt x="7759" y="22"/>
                  </a:cubicBezTo>
                  <a:cubicBezTo>
                    <a:pt x="5198" y="246"/>
                    <a:pt x="3800" y="2686"/>
                    <a:pt x="3800" y="2686"/>
                  </a:cubicBezTo>
                  <a:cubicBezTo>
                    <a:pt x="4202" y="1562"/>
                    <a:pt x="4031" y="1109"/>
                    <a:pt x="3762" y="1109"/>
                  </a:cubicBezTo>
                  <a:cubicBezTo>
                    <a:pt x="3551" y="1109"/>
                    <a:pt x="3280" y="1385"/>
                    <a:pt x="3173" y="1832"/>
                  </a:cubicBezTo>
                  <a:cubicBezTo>
                    <a:pt x="2932" y="2853"/>
                    <a:pt x="1604" y="4463"/>
                    <a:pt x="1604" y="4463"/>
                  </a:cubicBezTo>
                  <a:cubicBezTo>
                    <a:pt x="0" y="7910"/>
                    <a:pt x="3389" y="13048"/>
                    <a:pt x="4412" y="13048"/>
                  </a:cubicBezTo>
                  <a:cubicBezTo>
                    <a:pt x="4458" y="13048"/>
                    <a:pt x="4499" y="13037"/>
                    <a:pt x="4534" y="13016"/>
                  </a:cubicBezTo>
                  <a:cubicBezTo>
                    <a:pt x="5368" y="12525"/>
                    <a:pt x="6183" y="11261"/>
                    <a:pt x="6183" y="11261"/>
                  </a:cubicBezTo>
                  <a:cubicBezTo>
                    <a:pt x="4183" y="11004"/>
                    <a:pt x="3167" y="8553"/>
                    <a:pt x="4755" y="7856"/>
                  </a:cubicBezTo>
                  <a:cubicBezTo>
                    <a:pt x="5043" y="7729"/>
                    <a:pt x="5272" y="7678"/>
                    <a:pt x="5458" y="7678"/>
                  </a:cubicBezTo>
                  <a:cubicBezTo>
                    <a:pt x="6299" y="7678"/>
                    <a:pt x="6281" y="8734"/>
                    <a:pt x="7010" y="8748"/>
                  </a:cubicBezTo>
                  <a:cubicBezTo>
                    <a:pt x="7014" y="8748"/>
                    <a:pt x="7017" y="8748"/>
                    <a:pt x="7020" y="8748"/>
                  </a:cubicBezTo>
                  <a:cubicBezTo>
                    <a:pt x="7750" y="8748"/>
                    <a:pt x="6660" y="7199"/>
                    <a:pt x="7387" y="7199"/>
                  </a:cubicBezTo>
                  <a:cubicBezTo>
                    <a:pt x="7522" y="7199"/>
                    <a:pt x="7720" y="7253"/>
                    <a:pt x="8004" y="7380"/>
                  </a:cubicBezTo>
                  <a:cubicBezTo>
                    <a:pt x="8184" y="7460"/>
                    <a:pt x="8329" y="7496"/>
                    <a:pt x="8445" y="7496"/>
                  </a:cubicBezTo>
                  <a:cubicBezTo>
                    <a:pt x="9043" y="7496"/>
                    <a:pt x="8863" y="6532"/>
                    <a:pt x="8594" y="5694"/>
                  </a:cubicBezTo>
                  <a:cubicBezTo>
                    <a:pt x="8519" y="5459"/>
                    <a:pt x="8706" y="5258"/>
                    <a:pt x="8913" y="5258"/>
                  </a:cubicBezTo>
                  <a:cubicBezTo>
                    <a:pt x="8981" y="5258"/>
                    <a:pt x="9052" y="5280"/>
                    <a:pt x="9116" y="5331"/>
                  </a:cubicBezTo>
                  <a:cubicBezTo>
                    <a:pt x="9494" y="5631"/>
                    <a:pt x="9996" y="6008"/>
                    <a:pt x="10647" y="6463"/>
                  </a:cubicBezTo>
                  <a:cubicBezTo>
                    <a:pt x="10903" y="6641"/>
                    <a:pt x="11072" y="6715"/>
                    <a:pt x="11178" y="6715"/>
                  </a:cubicBezTo>
                  <a:cubicBezTo>
                    <a:pt x="11703" y="6715"/>
                    <a:pt x="10697" y="4905"/>
                    <a:pt x="10977" y="4905"/>
                  </a:cubicBezTo>
                  <a:cubicBezTo>
                    <a:pt x="11059" y="4905"/>
                    <a:pt x="11252" y="5061"/>
                    <a:pt x="11626" y="5464"/>
                  </a:cubicBezTo>
                  <a:cubicBezTo>
                    <a:pt x="13209" y="7164"/>
                    <a:pt x="14091" y="7310"/>
                    <a:pt x="14347" y="7310"/>
                  </a:cubicBezTo>
                  <a:cubicBezTo>
                    <a:pt x="14401" y="7310"/>
                    <a:pt x="14427" y="7304"/>
                    <a:pt x="14427" y="7304"/>
                  </a:cubicBezTo>
                  <a:cubicBezTo>
                    <a:pt x="16833" y="5658"/>
                    <a:pt x="15789" y="3254"/>
                    <a:pt x="14653" y="2324"/>
                  </a:cubicBezTo>
                  <a:cubicBezTo>
                    <a:pt x="13589" y="1454"/>
                    <a:pt x="10720" y="0"/>
                    <a:pt x="8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88;p37"/>
            <p:cNvSpPr/>
            <p:nvPr/>
          </p:nvSpPr>
          <p:spPr>
            <a:xfrm>
              <a:off x="3669800" y="4213350"/>
              <a:ext cx="232950" cy="299475"/>
            </a:xfrm>
            <a:custGeom>
              <a:avLst/>
              <a:gdLst/>
              <a:ahLst/>
              <a:cxnLst/>
              <a:rect l="l" t="t" r="r" b="b"/>
              <a:pathLst>
                <a:path w="9318" h="11979" extrusionOk="0">
                  <a:moveTo>
                    <a:pt x="9318" y="0"/>
                  </a:moveTo>
                  <a:lnTo>
                    <a:pt x="9318" y="0"/>
                  </a:lnTo>
                  <a:cubicBezTo>
                    <a:pt x="9318" y="1"/>
                    <a:pt x="4191" y="4533"/>
                    <a:pt x="1" y="5413"/>
                  </a:cubicBezTo>
                  <a:cubicBezTo>
                    <a:pt x="386" y="6447"/>
                    <a:pt x="924" y="7474"/>
                    <a:pt x="1558" y="7510"/>
                  </a:cubicBezTo>
                  <a:cubicBezTo>
                    <a:pt x="1558" y="7510"/>
                    <a:pt x="1627" y="8933"/>
                    <a:pt x="1785" y="10139"/>
                  </a:cubicBezTo>
                  <a:cubicBezTo>
                    <a:pt x="1855" y="10676"/>
                    <a:pt x="2476" y="11979"/>
                    <a:pt x="2861" y="11979"/>
                  </a:cubicBezTo>
                  <a:cubicBezTo>
                    <a:pt x="2921" y="11979"/>
                    <a:pt x="2975" y="11947"/>
                    <a:pt x="3021" y="11877"/>
                  </a:cubicBezTo>
                  <a:cubicBezTo>
                    <a:pt x="3312" y="11427"/>
                    <a:pt x="3663" y="10839"/>
                    <a:pt x="4048" y="10168"/>
                  </a:cubicBezTo>
                  <a:cubicBezTo>
                    <a:pt x="4204" y="9896"/>
                    <a:pt x="4365" y="9612"/>
                    <a:pt x="4532" y="9315"/>
                  </a:cubicBezTo>
                  <a:cubicBezTo>
                    <a:pt x="6398" y="5977"/>
                    <a:pt x="8775" y="1292"/>
                    <a:pt x="9318"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89;p37"/>
            <p:cNvSpPr/>
            <p:nvPr/>
          </p:nvSpPr>
          <p:spPr>
            <a:xfrm>
              <a:off x="3405425" y="3555175"/>
              <a:ext cx="805475" cy="796925"/>
            </a:xfrm>
            <a:custGeom>
              <a:avLst/>
              <a:gdLst/>
              <a:ahLst/>
              <a:cxnLst/>
              <a:rect l="l" t="t" r="r" b="b"/>
              <a:pathLst>
                <a:path w="32219" h="31877" extrusionOk="0">
                  <a:moveTo>
                    <a:pt x="9252" y="0"/>
                  </a:moveTo>
                  <a:cubicBezTo>
                    <a:pt x="9252" y="0"/>
                    <a:pt x="5955" y="1180"/>
                    <a:pt x="3395" y="3313"/>
                  </a:cubicBezTo>
                  <a:cubicBezTo>
                    <a:pt x="834" y="5445"/>
                    <a:pt x="1" y="6758"/>
                    <a:pt x="126" y="8743"/>
                  </a:cubicBezTo>
                  <a:cubicBezTo>
                    <a:pt x="250" y="10712"/>
                    <a:pt x="5277" y="31876"/>
                    <a:pt x="9574" y="31876"/>
                  </a:cubicBezTo>
                  <a:cubicBezTo>
                    <a:pt x="9606" y="31876"/>
                    <a:pt x="9637" y="31875"/>
                    <a:pt x="9669" y="31873"/>
                  </a:cubicBezTo>
                  <a:cubicBezTo>
                    <a:pt x="9974" y="31848"/>
                    <a:pt x="10277" y="31803"/>
                    <a:pt x="10576" y="31740"/>
                  </a:cubicBezTo>
                  <a:cubicBezTo>
                    <a:pt x="14768" y="30860"/>
                    <a:pt x="19893" y="26327"/>
                    <a:pt x="19893" y="26327"/>
                  </a:cubicBezTo>
                  <a:lnTo>
                    <a:pt x="28032" y="14361"/>
                  </a:lnTo>
                  <a:lnTo>
                    <a:pt x="32218" y="10731"/>
                  </a:lnTo>
                  <a:cubicBezTo>
                    <a:pt x="32218" y="10731"/>
                    <a:pt x="25024" y="1304"/>
                    <a:pt x="22316" y="811"/>
                  </a:cubicBezTo>
                  <a:cubicBezTo>
                    <a:pt x="19610" y="316"/>
                    <a:pt x="16253" y="259"/>
                    <a:pt x="16253" y="259"/>
                  </a:cubicBezTo>
                  <a:lnTo>
                    <a:pt x="16240" y="4462"/>
                  </a:lnTo>
                  <a:lnTo>
                    <a:pt x="92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90;p37"/>
            <p:cNvSpPr/>
            <p:nvPr/>
          </p:nvSpPr>
          <p:spPr>
            <a:xfrm>
              <a:off x="4003225" y="3987175"/>
              <a:ext cx="363675" cy="606125"/>
            </a:xfrm>
            <a:custGeom>
              <a:avLst/>
              <a:gdLst/>
              <a:ahLst/>
              <a:cxnLst/>
              <a:rect l="l" t="t" r="r" b="b"/>
              <a:pathLst>
                <a:path w="14547" h="24245" extrusionOk="0">
                  <a:moveTo>
                    <a:pt x="10450" y="1"/>
                  </a:moveTo>
                  <a:lnTo>
                    <a:pt x="1657" y="10405"/>
                  </a:lnTo>
                  <a:lnTo>
                    <a:pt x="0" y="24165"/>
                  </a:lnTo>
                  <a:cubicBezTo>
                    <a:pt x="524" y="24219"/>
                    <a:pt x="1030" y="24244"/>
                    <a:pt x="1517" y="24244"/>
                  </a:cubicBezTo>
                  <a:cubicBezTo>
                    <a:pt x="13918" y="24244"/>
                    <a:pt x="14546" y="7607"/>
                    <a:pt x="14511" y="6539"/>
                  </a:cubicBezTo>
                  <a:lnTo>
                    <a:pt x="10450" y="1"/>
                  </a:ln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91;p37"/>
            <p:cNvSpPr/>
            <p:nvPr/>
          </p:nvSpPr>
          <p:spPr>
            <a:xfrm>
              <a:off x="4354225" y="3699450"/>
              <a:ext cx="300400" cy="832100"/>
            </a:xfrm>
            <a:custGeom>
              <a:avLst/>
              <a:gdLst/>
              <a:ahLst/>
              <a:cxnLst/>
              <a:rect l="l" t="t" r="r" b="b"/>
              <a:pathLst>
                <a:path w="12016" h="33284" extrusionOk="0">
                  <a:moveTo>
                    <a:pt x="6039" y="0"/>
                  </a:moveTo>
                  <a:cubicBezTo>
                    <a:pt x="2894" y="0"/>
                    <a:pt x="1" y="3969"/>
                    <a:pt x="1" y="3969"/>
                  </a:cubicBezTo>
                  <a:cubicBezTo>
                    <a:pt x="1" y="3969"/>
                    <a:pt x="443" y="11172"/>
                    <a:pt x="440" y="17108"/>
                  </a:cubicBezTo>
                  <a:cubicBezTo>
                    <a:pt x="435" y="23043"/>
                    <a:pt x="1383" y="33284"/>
                    <a:pt x="1383" y="33284"/>
                  </a:cubicBezTo>
                  <a:lnTo>
                    <a:pt x="4057" y="31581"/>
                  </a:lnTo>
                  <a:cubicBezTo>
                    <a:pt x="4691" y="31177"/>
                    <a:pt x="5316" y="31023"/>
                    <a:pt x="5900" y="31023"/>
                  </a:cubicBezTo>
                  <a:cubicBezTo>
                    <a:pt x="7782" y="31023"/>
                    <a:pt x="9247" y="32617"/>
                    <a:pt x="9247" y="32617"/>
                  </a:cubicBezTo>
                  <a:cubicBezTo>
                    <a:pt x="10436" y="28838"/>
                    <a:pt x="12015" y="3405"/>
                    <a:pt x="8183" y="703"/>
                  </a:cubicBezTo>
                  <a:cubicBezTo>
                    <a:pt x="7476" y="204"/>
                    <a:pt x="6751" y="0"/>
                    <a:pt x="6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92;p37"/>
            <p:cNvSpPr/>
            <p:nvPr/>
          </p:nvSpPr>
          <p:spPr>
            <a:xfrm>
              <a:off x="4385425" y="3699450"/>
              <a:ext cx="219050" cy="136325"/>
            </a:xfrm>
            <a:custGeom>
              <a:avLst/>
              <a:gdLst/>
              <a:ahLst/>
              <a:cxnLst/>
              <a:rect l="l" t="t" r="r" b="b"/>
              <a:pathLst>
                <a:path w="8762" h="5453" extrusionOk="0">
                  <a:moveTo>
                    <a:pt x="4791" y="1"/>
                  </a:moveTo>
                  <a:cubicBezTo>
                    <a:pt x="2919" y="1"/>
                    <a:pt x="1137" y="1408"/>
                    <a:pt x="1" y="2546"/>
                  </a:cubicBezTo>
                  <a:cubicBezTo>
                    <a:pt x="2876" y="5311"/>
                    <a:pt x="6581" y="5430"/>
                    <a:pt x="8761" y="5452"/>
                  </a:cubicBezTo>
                  <a:cubicBezTo>
                    <a:pt x="8381" y="3061"/>
                    <a:pt x="7795" y="1309"/>
                    <a:pt x="6935" y="703"/>
                  </a:cubicBezTo>
                  <a:cubicBezTo>
                    <a:pt x="6228" y="204"/>
                    <a:pt x="5503" y="1"/>
                    <a:pt x="4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93;p37"/>
            <p:cNvSpPr/>
            <p:nvPr/>
          </p:nvSpPr>
          <p:spPr>
            <a:xfrm>
              <a:off x="3770975" y="3962600"/>
              <a:ext cx="1146575" cy="602625"/>
            </a:xfrm>
            <a:custGeom>
              <a:avLst/>
              <a:gdLst/>
              <a:ahLst/>
              <a:cxnLst/>
              <a:rect l="l" t="t" r="r" b="b"/>
              <a:pathLst>
                <a:path w="45863" h="24105" extrusionOk="0">
                  <a:moveTo>
                    <a:pt x="19506" y="1"/>
                  </a:moveTo>
                  <a:cubicBezTo>
                    <a:pt x="17332" y="1"/>
                    <a:pt x="14628" y="1607"/>
                    <a:pt x="10801" y="7016"/>
                  </a:cubicBezTo>
                  <a:cubicBezTo>
                    <a:pt x="4715" y="15616"/>
                    <a:pt x="4875" y="19762"/>
                    <a:pt x="2261" y="19762"/>
                  </a:cubicBezTo>
                  <a:cubicBezTo>
                    <a:pt x="1781" y="19762"/>
                    <a:pt x="1207" y="19622"/>
                    <a:pt x="485" y="19345"/>
                  </a:cubicBezTo>
                  <a:lnTo>
                    <a:pt x="1" y="20198"/>
                  </a:lnTo>
                  <a:cubicBezTo>
                    <a:pt x="1" y="20198"/>
                    <a:pt x="1219" y="21298"/>
                    <a:pt x="2676" y="21298"/>
                  </a:cubicBezTo>
                  <a:cubicBezTo>
                    <a:pt x="3654" y="21298"/>
                    <a:pt x="4740" y="20803"/>
                    <a:pt x="5637" y="19148"/>
                  </a:cubicBezTo>
                  <a:cubicBezTo>
                    <a:pt x="7750" y="15259"/>
                    <a:pt x="13287" y="1793"/>
                    <a:pt x="19274" y="1793"/>
                  </a:cubicBezTo>
                  <a:cubicBezTo>
                    <a:pt x="19626" y="1793"/>
                    <a:pt x="19979" y="1840"/>
                    <a:pt x="20334" y="1938"/>
                  </a:cubicBezTo>
                  <a:cubicBezTo>
                    <a:pt x="25779" y="3439"/>
                    <a:pt x="44707" y="24105"/>
                    <a:pt x="44707" y="24105"/>
                  </a:cubicBezTo>
                  <a:lnTo>
                    <a:pt x="45863" y="23158"/>
                  </a:lnTo>
                  <a:cubicBezTo>
                    <a:pt x="45863" y="23158"/>
                    <a:pt x="27638" y="4361"/>
                    <a:pt x="24433" y="2244"/>
                  </a:cubicBezTo>
                  <a:cubicBezTo>
                    <a:pt x="22931" y="1251"/>
                    <a:pt x="21425" y="1"/>
                    <a:pt x="19506"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94;p37"/>
            <p:cNvSpPr/>
            <p:nvPr/>
          </p:nvSpPr>
          <p:spPr>
            <a:xfrm>
              <a:off x="3554700" y="3763375"/>
              <a:ext cx="322775" cy="361900"/>
            </a:xfrm>
            <a:custGeom>
              <a:avLst/>
              <a:gdLst/>
              <a:ahLst/>
              <a:cxnLst/>
              <a:rect l="l" t="t" r="r" b="b"/>
              <a:pathLst>
                <a:path w="12911" h="14476" extrusionOk="0">
                  <a:moveTo>
                    <a:pt x="1135" y="0"/>
                  </a:moveTo>
                  <a:cubicBezTo>
                    <a:pt x="423" y="0"/>
                    <a:pt x="1" y="542"/>
                    <a:pt x="912" y="1359"/>
                  </a:cubicBezTo>
                  <a:cubicBezTo>
                    <a:pt x="2418" y="2713"/>
                    <a:pt x="2401" y="5167"/>
                    <a:pt x="2463" y="5810"/>
                  </a:cubicBezTo>
                  <a:cubicBezTo>
                    <a:pt x="2588" y="7112"/>
                    <a:pt x="5178" y="10105"/>
                    <a:pt x="5655" y="12076"/>
                  </a:cubicBezTo>
                  <a:cubicBezTo>
                    <a:pt x="6129" y="14048"/>
                    <a:pt x="6369" y="14217"/>
                    <a:pt x="6920" y="14432"/>
                  </a:cubicBezTo>
                  <a:cubicBezTo>
                    <a:pt x="6996" y="14461"/>
                    <a:pt x="7108" y="14476"/>
                    <a:pt x="7248" y="14476"/>
                  </a:cubicBezTo>
                  <a:cubicBezTo>
                    <a:pt x="8119" y="14476"/>
                    <a:pt x="10054" y="13923"/>
                    <a:pt x="10837" y="13190"/>
                  </a:cubicBezTo>
                  <a:cubicBezTo>
                    <a:pt x="11745" y="12341"/>
                    <a:pt x="12911" y="12243"/>
                    <a:pt x="12911" y="12243"/>
                  </a:cubicBezTo>
                  <a:cubicBezTo>
                    <a:pt x="11995" y="11105"/>
                    <a:pt x="7980" y="8198"/>
                    <a:pt x="6671" y="7502"/>
                  </a:cubicBezTo>
                  <a:cubicBezTo>
                    <a:pt x="5362" y="6806"/>
                    <a:pt x="3684" y="2143"/>
                    <a:pt x="2617" y="775"/>
                  </a:cubicBezTo>
                  <a:cubicBezTo>
                    <a:pt x="2194" y="233"/>
                    <a:pt x="1602" y="0"/>
                    <a:pt x="1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95;p37"/>
            <p:cNvSpPr/>
            <p:nvPr/>
          </p:nvSpPr>
          <p:spPr>
            <a:xfrm>
              <a:off x="4020700" y="3702275"/>
              <a:ext cx="107300" cy="211925"/>
            </a:xfrm>
            <a:custGeom>
              <a:avLst/>
              <a:gdLst/>
              <a:ahLst/>
              <a:cxnLst/>
              <a:rect l="l" t="t" r="r" b="b"/>
              <a:pathLst>
                <a:path w="4292" h="8477" extrusionOk="0">
                  <a:moveTo>
                    <a:pt x="325" y="1"/>
                  </a:moveTo>
                  <a:cubicBezTo>
                    <a:pt x="1" y="1"/>
                    <a:pt x="664" y="1964"/>
                    <a:pt x="846" y="3183"/>
                  </a:cubicBezTo>
                  <a:cubicBezTo>
                    <a:pt x="1072" y="4696"/>
                    <a:pt x="3419" y="8477"/>
                    <a:pt x="3419" y="8477"/>
                  </a:cubicBezTo>
                  <a:lnTo>
                    <a:pt x="4292" y="4417"/>
                  </a:lnTo>
                  <a:cubicBezTo>
                    <a:pt x="4292" y="4417"/>
                    <a:pt x="1850" y="1748"/>
                    <a:pt x="752" y="380"/>
                  </a:cubicBezTo>
                  <a:cubicBezTo>
                    <a:pt x="539" y="114"/>
                    <a:pt x="404" y="1"/>
                    <a:pt x="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96;p37"/>
            <p:cNvSpPr/>
            <p:nvPr/>
          </p:nvSpPr>
          <p:spPr>
            <a:xfrm>
              <a:off x="3599425" y="3550025"/>
              <a:ext cx="244000" cy="174200"/>
            </a:xfrm>
            <a:custGeom>
              <a:avLst/>
              <a:gdLst/>
              <a:ahLst/>
              <a:cxnLst/>
              <a:rect l="l" t="t" r="r" b="b"/>
              <a:pathLst>
                <a:path w="9760" h="6968" extrusionOk="0">
                  <a:moveTo>
                    <a:pt x="1639" y="1"/>
                  </a:moveTo>
                  <a:lnTo>
                    <a:pt x="1" y="834"/>
                  </a:lnTo>
                  <a:lnTo>
                    <a:pt x="9668" y="6968"/>
                  </a:lnTo>
                  <a:lnTo>
                    <a:pt x="9759" y="509"/>
                  </a:lnTo>
                  <a:lnTo>
                    <a:pt x="8491" y="465"/>
                  </a:lnTo>
                  <a:lnTo>
                    <a:pt x="8044" y="3865"/>
                  </a:lnTo>
                  <a:lnTo>
                    <a:pt x="16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97;p37"/>
            <p:cNvSpPr/>
            <p:nvPr/>
          </p:nvSpPr>
          <p:spPr>
            <a:xfrm>
              <a:off x="3727125" y="3794725"/>
              <a:ext cx="71325" cy="86500"/>
            </a:xfrm>
            <a:custGeom>
              <a:avLst/>
              <a:gdLst/>
              <a:ahLst/>
              <a:cxnLst/>
              <a:rect l="l" t="t" r="r" b="b"/>
              <a:pathLst>
                <a:path w="2853" h="3460" extrusionOk="0">
                  <a:moveTo>
                    <a:pt x="792" y="1"/>
                  </a:moveTo>
                  <a:cubicBezTo>
                    <a:pt x="684" y="1"/>
                    <a:pt x="583" y="25"/>
                    <a:pt x="493" y="76"/>
                  </a:cubicBezTo>
                  <a:cubicBezTo>
                    <a:pt x="1" y="354"/>
                    <a:pt x="21" y="1319"/>
                    <a:pt x="536" y="2233"/>
                  </a:cubicBezTo>
                  <a:cubicBezTo>
                    <a:pt x="958" y="2978"/>
                    <a:pt x="1579" y="3459"/>
                    <a:pt x="2061" y="3459"/>
                  </a:cubicBezTo>
                  <a:cubicBezTo>
                    <a:pt x="2169" y="3459"/>
                    <a:pt x="2271" y="3435"/>
                    <a:pt x="2361" y="3384"/>
                  </a:cubicBezTo>
                  <a:cubicBezTo>
                    <a:pt x="2853" y="3106"/>
                    <a:pt x="2833" y="2141"/>
                    <a:pt x="2318" y="1227"/>
                  </a:cubicBezTo>
                  <a:cubicBezTo>
                    <a:pt x="1896" y="482"/>
                    <a:pt x="1274"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98;p37"/>
            <p:cNvSpPr/>
            <p:nvPr/>
          </p:nvSpPr>
          <p:spPr>
            <a:xfrm>
              <a:off x="3860400" y="3914150"/>
              <a:ext cx="245800" cy="299225"/>
            </a:xfrm>
            <a:custGeom>
              <a:avLst/>
              <a:gdLst/>
              <a:ahLst/>
              <a:cxnLst/>
              <a:rect l="l" t="t" r="r" b="b"/>
              <a:pathLst>
                <a:path w="9832" h="11969" extrusionOk="0">
                  <a:moveTo>
                    <a:pt x="9782" y="1"/>
                  </a:moveTo>
                  <a:cubicBezTo>
                    <a:pt x="9633" y="1"/>
                    <a:pt x="9184" y="27"/>
                    <a:pt x="8893" y="327"/>
                  </a:cubicBezTo>
                  <a:cubicBezTo>
                    <a:pt x="8540" y="688"/>
                    <a:pt x="6576" y="2332"/>
                    <a:pt x="6009" y="2819"/>
                  </a:cubicBezTo>
                  <a:cubicBezTo>
                    <a:pt x="5440" y="3307"/>
                    <a:pt x="2685" y="4859"/>
                    <a:pt x="1943" y="5411"/>
                  </a:cubicBezTo>
                  <a:cubicBezTo>
                    <a:pt x="1201" y="5962"/>
                    <a:pt x="1" y="6364"/>
                    <a:pt x="1" y="6364"/>
                  </a:cubicBezTo>
                  <a:cubicBezTo>
                    <a:pt x="424" y="9868"/>
                    <a:pt x="1694" y="11968"/>
                    <a:pt x="1694" y="11968"/>
                  </a:cubicBezTo>
                  <a:lnTo>
                    <a:pt x="9831" y="2"/>
                  </a:lnTo>
                  <a:cubicBezTo>
                    <a:pt x="9831" y="2"/>
                    <a:pt x="9813" y="1"/>
                    <a:pt x="9782"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99;p37"/>
            <p:cNvSpPr/>
            <p:nvPr/>
          </p:nvSpPr>
          <p:spPr>
            <a:xfrm>
              <a:off x="3860400" y="4073225"/>
              <a:ext cx="132725" cy="140175"/>
            </a:xfrm>
            <a:custGeom>
              <a:avLst/>
              <a:gdLst/>
              <a:ahLst/>
              <a:cxnLst/>
              <a:rect l="l" t="t" r="r" b="b"/>
              <a:pathLst>
                <a:path w="5309" h="5607" extrusionOk="0">
                  <a:moveTo>
                    <a:pt x="1" y="1"/>
                  </a:moveTo>
                  <a:lnTo>
                    <a:pt x="1" y="1"/>
                  </a:lnTo>
                  <a:cubicBezTo>
                    <a:pt x="424" y="3505"/>
                    <a:pt x="1694" y="5607"/>
                    <a:pt x="1694" y="5607"/>
                  </a:cubicBezTo>
                  <a:lnTo>
                    <a:pt x="5308" y="290"/>
                  </a:lnTo>
                  <a:lnTo>
                    <a:pt x="5308" y="290"/>
                  </a:lnTo>
                  <a:cubicBezTo>
                    <a:pt x="5308" y="290"/>
                    <a:pt x="3200" y="2073"/>
                    <a:pt x="2427" y="2073"/>
                  </a:cubicBezTo>
                  <a:cubicBezTo>
                    <a:pt x="2277" y="2073"/>
                    <a:pt x="2178" y="2006"/>
                    <a:pt x="2153" y="1846"/>
                  </a:cubicBezTo>
                  <a:cubicBezTo>
                    <a:pt x="2003" y="859"/>
                    <a:pt x="788" y="1516"/>
                    <a:pt x="1" y="1"/>
                  </a:cubicBezTo>
                  <a:close/>
                </a:path>
              </a:pathLst>
            </a:custGeom>
            <a:solidFill>
              <a:srgbClr val="FDC0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00;p37"/>
            <p:cNvSpPr/>
            <p:nvPr/>
          </p:nvSpPr>
          <p:spPr>
            <a:xfrm>
              <a:off x="4363500" y="4442975"/>
              <a:ext cx="253925" cy="110825"/>
            </a:xfrm>
            <a:custGeom>
              <a:avLst/>
              <a:gdLst/>
              <a:ahLst/>
              <a:cxnLst/>
              <a:rect l="l" t="t" r="r" b="b"/>
              <a:pathLst>
                <a:path w="10157" h="4433" extrusionOk="0">
                  <a:moveTo>
                    <a:pt x="5635" y="1"/>
                  </a:moveTo>
                  <a:cubicBezTo>
                    <a:pt x="5454" y="1"/>
                    <a:pt x="5268" y="16"/>
                    <a:pt x="5079" y="51"/>
                  </a:cubicBezTo>
                  <a:cubicBezTo>
                    <a:pt x="2398" y="536"/>
                    <a:pt x="1" y="2918"/>
                    <a:pt x="1" y="2918"/>
                  </a:cubicBezTo>
                  <a:lnTo>
                    <a:pt x="624" y="4011"/>
                  </a:lnTo>
                  <a:cubicBezTo>
                    <a:pt x="624" y="4011"/>
                    <a:pt x="2600" y="2825"/>
                    <a:pt x="4323" y="2825"/>
                  </a:cubicBezTo>
                  <a:cubicBezTo>
                    <a:pt x="4713" y="2825"/>
                    <a:pt x="5089" y="2885"/>
                    <a:pt x="5427" y="3034"/>
                  </a:cubicBezTo>
                  <a:cubicBezTo>
                    <a:pt x="6874" y="3669"/>
                    <a:pt x="7708" y="4433"/>
                    <a:pt x="8266" y="4433"/>
                  </a:cubicBezTo>
                  <a:cubicBezTo>
                    <a:pt x="8415" y="4433"/>
                    <a:pt x="8545" y="4378"/>
                    <a:pt x="8661" y="4251"/>
                  </a:cubicBezTo>
                  <a:cubicBezTo>
                    <a:pt x="9210" y="3649"/>
                    <a:pt x="10156" y="3074"/>
                    <a:pt x="9725" y="2766"/>
                  </a:cubicBezTo>
                  <a:cubicBezTo>
                    <a:pt x="9725" y="2766"/>
                    <a:pt x="8028" y="1"/>
                    <a:pt x="5635" y="1"/>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01;p37"/>
            <p:cNvSpPr/>
            <p:nvPr/>
          </p:nvSpPr>
          <p:spPr>
            <a:xfrm>
              <a:off x="4302925" y="3779650"/>
              <a:ext cx="8525" cy="450"/>
            </a:xfrm>
            <a:custGeom>
              <a:avLst/>
              <a:gdLst/>
              <a:ahLst/>
              <a:cxnLst/>
              <a:rect l="l" t="t" r="r" b="b"/>
              <a:pathLst>
                <a:path w="341" h="18" extrusionOk="0">
                  <a:moveTo>
                    <a:pt x="341" y="0"/>
                  </a:moveTo>
                  <a:cubicBezTo>
                    <a:pt x="226" y="0"/>
                    <a:pt x="112" y="6"/>
                    <a:pt x="0" y="17"/>
                  </a:cubicBezTo>
                  <a:cubicBezTo>
                    <a:pt x="112" y="6"/>
                    <a:pt x="226" y="0"/>
                    <a:pt x="341"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02;p37"/>
            <p:cNvSpPr/>
            <p:nvPr/>
          </p:nvSpPr>
          <p:spPr>
            <a:xfrm>
              <a:off x="4214150" y="3817500"/>
              <a:ext cx="4700" cy="3425"/>
            </a:xfrm>
            <a:custGeom>
              <a:avLst/>
              <a:gdLst/>
              <a:ahLst/>
              <a:cxnLst/>
              <a:rect l="l" t="t" r="r" b="b"/>
              <a:pathLst>
                <a:path w="188" h="137" extrusionOk="0">
                  <a:moveTo>
                    <a:pt x="188" y="0"/>
                  </a:moveTo>
                  <a:cubicBezTo>
                    <a:pt x="126" y="45"/>
                    <a:pt x="63" y="90"/>
                    <a:pt x="1" y="136"/>
                  </a:cubicBezTo>
                  <a:cubicBezTo>
                    <a:pt x="63" y="90"/>
                    <a:pt x="126" y="45"/>
                    <a:pt x="188"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603;p37"/>
            <p:cNvSpPr/>
            <p:nvPr/>
          </p:nvSpPr>
          <p:spPr>
            <a:xfrm>
              <a:off x="4206050" y="3823325"/>
              <a:ext cx="4925" cy="3775"/>
            </a:xfrm>
            <a:custGeom>
              <a:avLst/>
              <a:gdLst/>
              <a:ahLst/>
              <a:cxnLst/>
              <a:rect l="l" t="t" r="r" b="b"/>
              <a:pathLst>
                <a:path w="197" h="151" extrusionOk="0">
                  <a:moveTo>
                    <a:pt x="196" y="1"/>
                  </a:moveTo>
                  <a:cubicBezTo>
                    <a:pt x="131" y="50"/>
                    <a:pt x="65" y="100"/>
                    <a:pt x="0" y="151"/>
                  </a:cubicBezTo>
                  <a:cubicBezTo>
                    <a:pt x="65" y="100"/>
                    <a:pt x="131" y="50"/>
                    <a:pt x="196"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04;p37"/>
            <p:cNvSpPr/>
            <p:nvPr/>
          </p:nvSpPr>
          <p:spPr>
            <a:xfrm>
              <a:off x="4293175" y="3781075"/>
              <a:ext cx="2500" cy="525"/>
            </a:xfrm>
            <a:custGeom>
              <a:avLst/>
              <a:gdLst/>
              <a:ahLst/>
              <a:cxnLst/>
              <a:rect l="l" t="t" r="r" b="b"/>
              <a:pathLst>
                <a:path w="100" h="21" extrusionOk="0">
                  <a:moveTo>
                    <a:pt x="100" y="0"/>
                  </a:moveTo>
                  <a:cubicBezTo>
                    <a:pt x="67" y="5"/>
                    <a:pt x="33" y="14"/>
                    <a:pt x="1" y="20"/>
                  </a:cubicBezTo>
                  <a:cubicBezTo>
                    <a:pt x="33" y="14"/>
                    <a:pt x="67" y="5"/>
                    <a:pt x="100"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05;p37"/>
            <p:cNvSpPr/>
            <p:nvPr/>
          </p:nvSpPr>
          <p:spPr>
            <a:xfrm>
              <a:off x="4222225" y="3812000"/>
              <a:ext cx="4550" cy="3125"/>
            </a:xfrm>
            <a:custGeom>
              <a:avLst/>
              <a:gdLst/>
              <a:ahLst/>
              <a:cxnLst/>
              <a:rect l="l" t="t" r="r" b="b"/>
              <a:pathLst>
                <a:path w="182" h="125" extrusionOk="0">
                  <a:moveTo>
                    <a:pt x="182" y="1"/>
                  </a:moveTo>
                  <a:cubicBezTo>
                    <a:pt x="122" y="41"/>
                    <a:pt x="61" y="82"/>
                    <a:pt x="1" y="124"/>
                  </a:cubicBezTo>
                  <a:cubicBezTo>
                    <a:pt x="61" y="82"/>
                    <a:pt x="122" y="41"/>
                    <a:pt x="182"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06;p37"/>
            <p:cNvSpPr/>
            <p:nvPr/>
          </p:nvSpPr>
          <p:spPr>
            <a:xfrm>
              <a:off x="4323250" y="3780225"/>
              <a:ext cx="6250" cy="825"/>
            </a:xfrm>
            <a:custGeom>
              <a:avLst/>
              <a:gdLst/>
              <a:ahLst/>
              <a:cxnLst/>
              <a:rect l="l" t="t" r="r" b="b"/>
              <a:pathLst>
                <a:path w="250" h="33" extrusionOk="0">
                  <a:moveTo>
                    <a:pt x="1" y="0"/>
                  </a:moveTo>
                  <a:cubicBezTo>
                    <a:pt x="83" y="8"/>
                    <a:pt x="166" y="20"/>
                    <a:pt x="250" y="33"/>
                  </a:cubicBezTo>
                  <a:cubicBezTo>
                    <a:pt x="166" y="20"/>
                    <a:pt x="84" y="8"/>
                    <a:pt x="1"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07;p37"/>
            <p:cNvSpPr/>
            <p:nvPr/>
          </p:nvSpPr>
          <p:spPr>
            <a:xfrm>
              <a:off x="4189725" y="3835750"/>
              <a:ext cx="5625" cy="4700"/>
            </a:xfrm>
            <a:custGeom>
              <a:avLst/>
              <a:gdLst/>
              <a:ahLst/>
              <a:cxnLst/>
              <a:rect l="l" t="t" r="r" b="b"/>
              <a:pathLst>
                <a:path w="225" h="188" extrusionOk="0">
                  <a:moveTo>
                    <a:pt x="225" y="0"/>
                  </a:moveTo>
                  <a:cubicBezTo>
                    <a:pt x="150" y="62"/>
                    <a:pt x="75" y="124"/>
                    <a:pt x="0" y="187"/>
                  </a:cubicBezTo>
                  <a:cubicBezTo>
                    <a:pt x="75" y="124"/>
                    <a:pt x="150" y="62"/>
                    <a:pt x="225"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08;p37"/>
            <p:cNvSpPr/>
            <p:nvPr/>
          </p:nvSpPr>
          <p:spPr>
            <a:xfrm>
              <a:off x="4197875" y="3829400"/>
              <a:ext cx="5250" cy="4200"/>
            </a:xfrm>
            <a:custGeom>
              <a:avLst/>
              <a:gdLst/>
              <a:ahLst/>
              <a:cxnLst/>
              <a:rect l="l" t="t" r="r" b="b"/>
              <a:pathLst>
                <a:path w="210" h="168" extrusionOk="0">
                  <a:moveTo>
                    <a:pt x="209" y="0"/>
                  </a:moveTo>
                  <a:cubicBezTo>
                    <a:pt x="140" y="56"/>
                    <a:pt x="70" y="112"/>
                    <a:pt x="1" y="167"/>
                  </a:cubicBezTo>
                  <a:cubicBezTo>
                    <a:pt x="70" y="112"/>
                    <a:pt x="140" y="56"/>
                    <a:pt x="209"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09;p37"/>
            <p:cNvSpPr/>
            <p:nvPr/>
          </p:nvSpPr>
          <p:spPr>
            <a:xfrm>
              <a:off x="4314125" y="3779675"/>
              <a:ext cx="6100" cy="300"/>
            </a:xfrm>
            <a:custGeom>
              <a:avLst/>
              <a:gdLst/>
              <a:ahLst/>
              <a:cxnLst/>
              <a:rect l="l" t="t" r="r" b="b"/>
              <a:pathLst>
                <a:path w="244" h="12" extrusionOk="0">
                  <a:moveTo>
                    <a:pt x="244" y="11"/>
                  </a:moveTo>
                  <a:cubicBezTo>
                    <a:pt x="163" y="5"/>
                    <a:pt x="81" y="2"/>
                    <a:pt x="1" y="1"/>
                  </a:cubicBezTo>
                  <a:cubicBezTo>
                    <a:pt x="81" y="2"/>
                    <a:pt x="163" y="5"/>
                    <a:pt x="244" y="1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10;p37"/>
            <p:cNvSpPr/>
            <p:nvPr/>
          </p:nvSpPr>
          <p:spPr>
            <a:xfrm>
              <a:off x="4246250" y="3797700"/>
              <a:ext cx="4050" cy="2250"/>
            </a:xfrm>
            <a:custGeom>
              <a:avLst/>
              <a:gdLst/>
              <a:ahLst/>
              <a:cxnLst/>
              <a:rect l="l" t="t" r="r" b="b"/>
              <a:pathLst>
                <a:path w="162" h="90" extrusionOk="0">
                  <a:moveTo>
                    <a:pt x="161" y="0"/>
                  </a:moveTo>
                  <a:cubicBezTo>
                    <a:pt x="109" y="30"/>
                    <a:pt x="54" y="59"/>
                    <a:pt x="0" y="90"/>
                  </a:cubicBezTo>
                  <a:cubicBezTo>
                    <a:pt x="54" y="59"/>
                    <a:pt x="109" y="30"/>
                    <a:pt x="161"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11;p37"/>
            <p:cNvSpPr/>
            <p:nvPr/>
          </p:nvSpPr>
          <p:spPr>
            <a:xfrm>
              <a:off x="4261975" y="3790275"/>
              <a:ext cx="3775" cy="1675"/>
            </a:xfrm>
            <a:custGeom>
              <a:avLst/>
              <a:gdLst/>
              <a:ahLst/>
              <a:cxnLst/>
              <a:rect l="l" t="t" r="r" b="b"/>
              <a:pathLst>
                <a:path w="151" h="67" extrusionOk="0">
                  <a:moveTo>
                    <a:pt x="151" y="0"/>
                  </a:moveTo>
                  <a:cubicBezTo>
                    <a:pt x="101" y="21"/>
                    <a:pt x="50" y="44"/>
                    <a:pt x="1" y="67"/>
                  </a:cubicBezTo>
                  <a:cubicBezTo>
                    <a:pt x="50" y="44"/>
                    <a:pt x="101" y="21"/>
                    <a:pt x="151"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12;p37"/>
            <p:cNvSpPr/>
            <p:nvPr/>
          </p:nvSpPr>
          <p:spPr>
            <a:xfrm>
              <a:off x="4269800" y="3787225"/>
              <a:ext cx="3575" cy="1400"/>
            </a:xfrm>
            <a:custGeom>
              <a:avLst/>
              <a:gdLst/>
              <a:ahLst/>
              <a:cxnLst/>
              <a:rect l="l" t="t" r="r" b="b"/>
              <a:pathLst>
                <a:path w="143" h="56" extrusionOk="0">
                  <a:moveTo>
                    <a:pt x="142" y="0"/>
                  </a:moveTo>
                  <a:cubicBezTo>
                    <a:pt x="94" y="17"/>
                    <a:pt x="47" y="37"/>
                    <a:pt x="0" y="56"/>
                  </a:cubicBezTo>
                  <a:cubicBezTo>
                    <a:pt x="47" y="37"/>
                    <a:pt x="94" y="17"/>
                    <a:pt x="142"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13;p37"/>
            <p:cNvSpPr/>
            <p:nvPr/>
          </p:nvSpPr>
          <p:spPr>
            <a:xfrm>
              <a:off x="4285225" y="3782625"/>
              <a:ext cx="3150" cy="875"/>
            </a:xfrm>
            <a:custGeom>
              <a:avLst/>
              <a:gdLst/>
              <a:ahLst/>
              <a:cxnLst/>
              <a:rect l="l" t="t" r="r" b="b"/>
              <a:pathLst>
                <a:path w="126" h="35" extrusionOk="0">
                  <a:moveTo>
                    <a:pt x="125" y="0"/>
                  </a:moveTo>
                  <a:lnTo>
                    <a:pt x="125" y="0"/>
                  </a:lnTo>
                  <a:cubicBezTo>
                    <a:pt x="84" y="9"/>
                    <a:pt x="42" y="22"/>
                    <a:pt x="0" y="34"/>
                  </a:cubicBezTo>
                  <a:cubicBezTo>
                    <a:pt x="42" y="23"/>
                    <a:pt x="84" y="10"/>
                    <a:pt x="125"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14;p37"/>
            <p:cNvSpPr/>
            <p:nvPr/>
          </p:nvSpPr>
          <p:spPr>
            <a:xfrm>
              <a:off x="4230275" y="3806850"/>
              <a:ext cx="4350" cy="2825"/>
            </a:xfrm>
            <a:custGeom>
              <a:avLst/>
              <a:gdLst/>
              <a:ahLst/>
              <a:cxnLst/>
              <a:rect l="l" t="t" r="r" b="b"/>
              <a:pathLst>
                <a:path w="174" h="113" extrusionOk="0">
                  <a:moveTo>
                    <a:pt x="174" y="1"/>
                  </a:moveTo>
                  <a:cubicBezTo>
                    <a:pt x="117" y="36"/>
                    <a:pt x="58" y="74"/>
                    <a:pt x="1" y="112"/>
                  </a:cubicBezTo>
                  <a:cubicBezTo>
                    <a:pt x="58" y="75"/>
                    <a:pt x="117" y="38"/>
                    <a:pt x="174"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615;p37"/>
            <p:cNvSpPr/>
            <p:nvPr/>
          </p:nvSpPr>
          <p:spPr>
            <a:xfrm>
              <a:off x="4277475" y="3784675"/>
              <a:ext cx="3425" cy="1125"/>
            </a:xfrm>
            <a:custGeom>
              <a:avLst/>
              <a:gdLst/>
              <a:ahLst/>
              <a:cxnLst/>
              <a:rect l="l" t="t" r="r" b="b"/>
              <a:pathLst>
                <a:path w="137" h="45" extrusionOk="0">
                  <a:moveTo>
                    <a:pt x="137" y="0"/>
                  </a:moveTo>
                  <a:cubicBezTo>
                    <a:pt x="92" y="14"/>
                    <a:pt x="47" y="30"/>
                    <a:pt x="1" y="45"/>
                  </a:cubicBezTo>
                  <a:cubicBezTo>
                    <a:pt x="47" y="30"/>
                    <a:pt x="92" y="14"/>
                    <a:pt x="137"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616;p37"/>
            <p:cNvSpPr/>
            <p:nvPr/>
          </p:nvSpPr>
          <p:spPr>
            <a:xfrm>
              <a:off x="4238275" y="3802075"/>
              <a:ext cx="4225" cy="2525"/>
            </a:xfrm>
            <a:custGeom>
              <a:avLst/>
              <a:gdLst/>
              <a:ahLst/>
              <a:cxnLst/>
              <a:rect l="l" t="t" r="r" b="b"/>
              <a:pathLst>
                <a:path w="169" h="101" extrusionOk="0">
                  <a:moveTo>
                    <a:pt x="169" y="0"/>
                  </a:moveTo>
                  <a:cubicBezTo>
                    <a:pt x="113" y="33"/>
                    <a:pt x="56" y="67"/>
                    <a:pt x="1" y="101"/>
                  </a:cubicBezTo>
                  <a:cubicBezTo>
                    <a:pt x="58" y="67"/>
                    <a:pt x="113" y="33"/>
                    <a:pt x="169"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617;p37"/>
            <p:cNvSpPr/>
            <p:nvPr/>
          </p:nvSpPr>
          <p:spPr>
            <a:xfrm>
              <a:off x="4181575" y="3842075"/>
              <a:ext cx="6325" cy="5525"/>
            </a:xfrm>
            <a:custGeom>
              <a:avLst/>
              <a:gdLst/>
              <a:ahLst/>
              <a:cxnLst/>
              <a:rect l="l" t="t" r="r" b="b"/>
              <a:pathLst>
                <a:path w="253" h="221" extrusionOk="0">
                  <a:moveTo>
                    <a:pt x="252" y="1"/>
                  </a:moveTo>
                  <a:cubicBezTo>
                    <a:pt x="167" y="72"/>
                    <a:pt x="84" y="144"/>
                    <a:pt x="0" y="220"/>
                  </a:cubicBezTo>
                  <a:cubicBezTo>
                    <a:pt x="84" y="144"/>
                    <a:pt x="167" y="72"/>
                    <a:pt x="252"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618;p37"/>
            <p:cNvSpPr/>
            <p:nvPr/>
          </p:nvSpPr>
          <p:spPr>
            <a:xfrm>
              <a:off x="4404175" y="3812800"/>
              <a:ext cx="7225" cy="4825"/>
            </a:xfrm>
            <a:custGeom>
              <a:avLst/>
              <a:gdLst/>
              <a:ahLst/>
              <a:cxnLst/>
              <a:rect l="l" t="t" r="r" b="b"/>
              <a:pathLst>
                <a:path w="289" h="193" extrusionOk="0">
                  <a:moveTo>
                    <a:pt x="288" y="193"/>
                  </a:moveTo>
                  <a:cubicBezTo>
                    <a:pt x="191" y="126"/>
                    <a:pt x="95" y="63"/>
                    <a:pt x="1" y="1"/>
                  </a:cubicBezTo>
                  <a:cubicBezTo>
                    <a:pt x="95" y="63"/>
                    <a:pt x="191" y="126"/>
                    <a:pt x="288" y="193"/>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619;p37"/>
            <p:cNvSpPr/>
            <p:nvPr/>
          </p:nvSpPr>
          <p:spPr>
            <a:xfrm>
              <a:off x="4353100" y="3787025"/>
              <a:ext cx="6575" cy="2425"/>
            </a:xfrm>
            <a:custGeom>
              <a:avLst/>
              <a:gdLst/>
              <a:ahLst/>
              <a:cxnLst/>
              <a:rect l="l" t="t" r="r" b="b"/>
              <a:pathLst>
                <a:path w="263" h="97" extrusionOk="0">
                  <a:moveTo>
                    <a:pt x="1" y="0"/>
                  </a:moveTo>
                  <a:lnTo>
                    <a:pt x="1" y="0"/>
                  </a:lnTo>
                  <a:cubicBezTo>
                    <a:pt x="87" y="31"/>
                    <a:pt x="174" y="62"/>
                    <a:pt x="262" y="96"/>
                  </a:cubicBezTo>
                  <a:cubicBezTo>
                    <a:pt x="174" y="62"/>
                    <a:pt x="87" y="30"/>
                    <a:pt x="1" y="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620;p37"/>
            <p:cNvSpPr/>
            <p:nvPr/>
          </p:nvSpPr>
          <p:spPr>
            <a:xfrm>
              <a:off x="4332200" y="3781450"/>
              <a:ext cx="8975" cy="1975"/>
            </a:xfrm>
            <a:custGeom>
              <a:avLst/>
              <a:gdLst/>
              <a:ahLst/>
              <a:cxnLst/>
              <a:rect l="l" t="t" r="r" b="b"/>
              <a:pathLst>
                <a:path w="359" h="79" extrusionOk="0">
                  <a:moveTo>
                    <a:pt x="0" y="1"/>
                  </a:moveTo>
                  <a:lnTo>
                    <a:pt x="0" y="1"/>
                  </a:lnTo>
                  <a:cubicBezTo>
                    <a:pt x="119" y="22"/>
                    <a:pt x="240" y="49"/>
                    <a:pt x="359" y="78"/>
                  </a:cubicBezTo>
                  <a:cubicBezTo>
                    <a:pt x="240" y="47"/>
                    <a:pt x="119" y="22"/>
                    <a:pt x="0"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621;p37"/>
            <p:cNvSpPr/>
            <p:nvPr/>
          </p:nvSpPr>
          <p:spPr>
            <a:xfrm>
              <a:off x="4341325" y="3783425"/>
              <a:ext cx="8975" cy="2650"/>
            </a:xfrm>
            <a:custGeom>
              <a:avLst/>
              <a:gdLst/>
              <a:ahLst/>
              <a:cxnLst/>
              <a:rect l="l" t="t" r="r" b="b"/>
              <a:pathLst>
                <a:path w="359" h="106" extrusionOk="0">
                  <a:moveTo>
                    <a:pt x="0" y="1"/>
                  </a:moveTo>
                  <a:cubicBezTo>
                    <a:pt x="118" y="32"/>
                    <a:pt x="238" y="67"/>
                    <a:pt x="359" y="106"/>
                  </a:cubicBezTo>
                  <a:cubicBezTo>
                    <a:pt x="238" y="67"/>
                    <a:pt x="119" y="32"/>
                    <a:pt x="0"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622;p37"/>
            <p:cNvSpPr/>
            <p:nvPr/>
          </p:nvSpPr>
          <p:spPr>
            <a:xfrm>
              <a:off x="4254125" y="3793750"/>
              <a:ext cx="3925" cy="1950"/>
            </a:xfrm>
            <a:custGeom>
              <a:avLst/>
              <a:gdLst/>
              <a:ahLst/>
              <a:cxnLst/>
              <a:rect l="l" t="t" r="r" b="b"/>
              <a:pathLst>
                <a:path w="157" h="78" extrusionOk="0">
                  <a:moveTo>
                    <a:pt x="157" y="1"/>
                  </a:moveTo>
                  <a:cubicBezTo>
                    <a:pt x="106" y="25"/>
                    <a:pt x="53" y="53"/>
                    <a:pt x="1" y="78"/>
                  </a:cubicBezTo>
                  <a:cubicBezTo>
                    <a:pt x="53" y="53"/>
                    <a:pt x="106" y="25"/>
                    <a:pt x="157" y="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623;p37"/>
            <p:cNvSpPr/>
            <p:nvPr/>
          </p:nvSpPr>
          <p:spPr>
            <a:xfrm>
              <a:off x="4362775" y="3790700"/>
              <a:ext cx="6750" cy="2925"/>
            </a:xfrm>
            <a:custGeom>
              <a:avLst/>
              <a:gdLst/>
              <a:ahLst/>
              <a:cxnLst/>
              <a:rect l="l" t="t" r="r" b="b"/>
              <a:pathLst>
                <a:path w="270" h="117" extrusionOk="0">
                  <a:moveTo>
                    <a:pt x="269" y="116"/>
                  </a:moveTo>
                  <a:cubicBezTo>
                    <a:pt x="180" y="75"/>
                    <a:pt x="90" y="36"/>
                    <a:pt x="0" y="0"/>
                  </a:cubicBezTo>
                  <a:cubicBezTo>
                    <a:pt x="90" y="36"/>
                    <a:pt x="180" y="75"/>
                    <a:pt x="269" y="116"/>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24;p37"/>
            <p:cNvSpPr/>
            <p:nvPr/>
          </p:nvSpPr>
          <p:spPr>
            <a:xfrm>
              <a:off x="4381875" y="3799625"/>
              <a:ext cx="9425" cy="5250"/>
            </a:xfrm>
            <a:custGeom>
              <a:avLst/>
              <a:gdLst/>
              <a:ahLst/>
              <a:cxnLst/>
              <a:rect l="l" t="t" r="r" b="b"/>
              <a:pathLst>
                <a:path w="377" h="210" extrusionOk="0">
                  <a:moveTo>
                    <a:pt x="376" y="209"/>
                  </a:moveTo>
                  <a:cubicBezTo>
                    <a:pt x="249" y="137"/>
                    <a:pt x="124" y="66"/>
                    <a:pt x="0" y="1"/>
                  </a:cubicBezTo>
                  <a:cubicBezTo>
                    <a:pt x="124" y="66"/>
                    <a:pt x="249" y="137"/>
                    <a:pt x="376" y="209"/>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25;p37"/>
            <p:cNvSpPr/>
            <p:nvPr/>
          </p:nvSpPr>
          <p:spPr>
            <a:xfrm>
              <a:off x="4372200" y="3794825"/>
              <a:ext cx="9550" cy="4750"/>
            </a:xfrm>
            <a:custGeom>
              <a:avLst/>
              <a:gdLst/>
              <a:ahLst/>
              <a:cxnLst/>
              <a:rect l="l" t="t" r="r" b="b"/>
              <a:pathLst>
                <a:path w="382" h="190" extrusionOk="0">
                  <a:moveTo>
                    <a:pt x="381" y="190"/>
                  </a:moveTo>
                  <a:cubicBezTo>
                    <a:pt x="253" y="122"/>
                    <a:pt x="128" y="60"/>
                    <a:pt x="1" y="1"/>
                  </a:cubicBezTo>
                  <a:cubicBezTo>
                    <a:pt x="128" y="60"/>
                    <a:pt x="253" y="122"/>
                    <a:pt x="381" y="190"/>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26;p37"/>
            <p:cNvSpPr/>
            <p:nvPr/>
          </p:nvSpPr>
          <p:spPr>
            <a:xfrm>
              <a:off x="4394100" y="3806550"/>
              <a:ext cx="6975" cy="4275"/>
            </a:xfrm>
            <a:custGeom>
              <a:avLst/>
              <a:gdLst/>
              <a:ahLst/>
              <a:cxnLst/>
              <a:rect l="l" t="t" r="r" b="b"/>
              <a:pathLst>
                <a:path w="279" h="171" extrusionOk="0">
                  <a:moveTo>
                    <a:pt x="278" y="171"/>
                  </a:moveTo>
                  <a:cubicBezTo>
                    <a:pt x="186" y="112"/>
                    <a:pt x="93" y="55"/>
                    <a:pt x="0" y="0"/>
                  </a:cubicBezTo>
                  <a:cubicBezTo>
                    <a:pt x="93" y="55"/>
                    <a:pt x="186" y="112"/>
                    <a:pt x="278" y="171"/>
                  </a:cubicBezTo>
                  <a:close/>
                </a:path>
              </a:pathLst>
            </a:custGeom>
            <a:solidFill>
              <a:srgbClr val="515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27;p37"/>
            <p:cNvSpPr/>
            <p:nvPr/>
          </p:nvSpPr>
          <p:spPr>
            <a:xfrm>
              <a:off x="4359650" y="3789425"/>
              <a:ext cx="3150" cy="1250"/>
            </a:xfrm>
            <a:custGeom>
              <a:avLst/>
              <a:gdLst/>
              <a:ahLst/>
              <a:cxnLst/>
              <a:rect l="l" t="t" r="r" b="b"/>
              <a:pathLst>
                <a:path w="126" h="50" extrusionOk="0">
                  <a:moveTo>
                    <a:pt x="0" y="0"/>
                  </a:moveTo>
                  <a:lnTo>
                    <a:pt x="0" y="0"/>
                  </a:lnTo>
                  <a:cubicBezTo>
                    <a:pt x="42" y="17"/>
                    <a:pt x="84" y="33"/>
                    <a:pt x="125" y="50"/>
                  </a:cubicBezTo>
                  <a:cubicBezTo>
                    <a:pt x="84" y="33"/>
                    <a:pt x="42" y="16"/>
                    <a:pt x="0"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28;p37"/>
            <p:cNvSpPr/>
            <p:nvPr/>
          </p:nvSpPr>
          <p:spPr>
            <a:xfrm>
              <a:off x="4369500" y="3793550"/>
              <a:ext cx="2725" cy="1275"/>
            </a:xfrm>
            <a:custGeom>
              <a:avLst/>
              <a:gdLst/>
              <a:ahLst/>
              <a:cxnLst/>
              <a:rect l="l" t="t" r="r" b="b"/>
              <a:pathLst>
                <a:path w="109" h="51" extrusionOk="0">
                  <a:moveTo>
                    <a:pt x="109" y="50"/>
                  </a:moveTo>
                  <a:cubicBezTo>
                    <a:pt x="73" y="33"/>
                    <a:pt x="36" y="18"/>
                    <a:pt x="0" y="1"/>
                  </a:cubicBezTo>
                  <a:cubicBezTo>
                    <a:pt x="36" y="18"/>
                    <a:pt x="73" y="33"/>
                    <a:pt x="109" y="5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29;p37"/>
            <p:cNvSpPr/>
            <p:nvPr/>
          </p:nvSpPr>
          <p:spPr>
            <a:xfrm>
              <a:off x="4381725" y="3799525"/>
              <a:ext cx="175" cy="125"/>
            </a:xfrm>
            <a:custGeom>
              <a:avLst/>
              <a:gdLst/>
              <a:ahLst/>
              <a:cxnLst/>
              <a:rect l="l" t="t" r="r" b="b"/>
              <a:pathLst>
                <a:path w="7" h="5" extrusionOk="0">
                  <a:moveTo>
                    <a:pt x="6" y="5"/>
                  </a:moveTo>
                  <a:lnTo>
                    <a:pt x="0" y="0"/>
                  </a:ln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30;p37"/>
            <p:cNvSpPr/>
            <p:nvPr/>
          </p:nvSpPr>
          <p:spPr>
            <a:xfrm>
              <a:off x="4391275" y="3804850"/>
              <a:ext cx="2850" cy="1725"/>
            </a:xfrm>
            <a:custGeom>
              <a:avLst/>
              <a:gdLst/>
              <a:ahLst/>
              <a:cxnLst/>
              <a:rect l="l" t="t" r="r" b="b"/>
              <a:pathLst>
                <a:path w="114" h="69" extrusionOk="0">
                  <a:moveTo>
                    <a:pt x="113" y="68"/>
                  </a:moveTo>
                  <a:cubicBezTo>
                    <a:pt x="74" y="45"/>
                    <a:pt x="37" y="22"/>
                    <a:pt x="0" y="0"/>
                  </a:cubicBezTo>
                  <a:cubicBezTo>
                    <a:pt x="37" y="22"/>
                    <a:pt x="74" y="45"/>
                    <a:pt x="113" y="68"/>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31;p37"/>
            <p:cNvSpPr/>
            <p:nvPr/>
          </p:nvSpPr>
          <p:spPr>
            <a:xfrm>
              <a:off x="4350275" y="3786050"/>
              <a:ext cx="2850" cy="1000"/>
            </a:xfrm>
            <a:custGeom>
              <a:avLst/>
              <a:gdLst/>
              <a:ahLst/>
              <a:cxnLst/>
              <a:rect l="l" t="t" r="r" b="b"/>
              <a:pathLst>
                <a:path w="114" h="40" extrusionOk="0">
                  <a:moveTo>
                    <a:pt x="1" y="1"/>
                  </a:moveTo>
                  <a:cubicBezTo>
                    <a:pt x="38" y="13"/>
                    <a:pt x="77" y="27"/>
                    <a:pt x="114" y="39"/>
                  </a:cubicBezTo>
                  <a:cubicBezTo>
                    <a:pt x="77" y="27"/>
                    <a:pt x="40" y="13"/>
                    <a:pt x="1"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32;p37"/>
            <p:cNvSpPr/>
            <p:nvPr/>
          </p:nvSpPr>
          <p:spPr>
            <a:xfrm>
              <a:off x="4187875" y="3840425"/>
              <a:ext cx="1875" cy="1650"/>
            </a:xfrm>
            <a:custGeom>
              <a:avLst/>
              <a:gdLst/>
              <a:ahLst/>
              <a:cxnLst/>
              <a:rect l="l" t="t" r="r" b="b"/>
              <a:pathLst>
                <a:path w="75" h="66" extrusionOk="0">
                  <a:moveTo>
                    <a:pt x="74" y="0"/>
                  </a:moveTo>
                  <a:cubicBezTo>
                    <a:pt x="50" y="22"/>
                    <a:pt x="25" y="43"/>
                    <a:pt x="0" y="65"/>
                  </a:cubicBezTo>
                  <a:cubicBezTo>
                    <a:pt x="25" y="43"/>
                    <a:pt x="50" y="22"/>
                    <a:pt x="74"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33;p37"/>
            <p:cNvSpPr/>
            <p:nvPr/>
          </p:nvSpPr>
          <p:spPr>
            <a:xfrm>
              <a:off x="4341150" y="3783400"/>
              <a:ext cx="200" cy="50"/>
            </a:xfrm>
            <a:custGeom>
              <a:avLst/>
              <a:gdLst/>
              <a:ahLst/>
              <a:cxnLst/>
              <a:rect l="l" t="t" r="r" b="b"/>
              <a:pathLst>
                <a:path w="8" h="2" extrusionOk="0">
                  <a:moveTo>
                    <a:pt x="7" y="2"/>
                  </a:moveTo>
                  <a:lnTo>
                    <a:pt x="1" y="0"/>
                  </a:ln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34;p37"/>
            <p:cNvSpPr/>
            <p:nvPr/>
          </p:nvSpPr>
          <p:spPr>
            <a:xfrm>
              <a:off x="4181575" y="3847575"/>
              <a:ext cx="25" cy="25"/>
            </a:xfrm>
            <a:custGeom>
              <a:avLst/>
              <a:gdLst/>
              <a:ahLst/>
              <a:cxnLst/>
              <a:rect l="l" t="t" r="r" b="b"/>
              <a:pathLst>
                <a:path w="1" h="1" extrusionOk="0">
                  <a:moveTo>
                    <a:pt x="0" y="0"/>
                  </a:move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635;p37"/>
            <p:cNvSpPr/>
            <p:nvPr/>
          </p:nvSpPr>
          <p:spPr>
            <a:xfrm>
              <a:off x="4329475" y="3781025"/>
              <a:ext cx="2750" cy="450"/>
            </a:xfrm>
            <a:custGeom>
              <a:avLst/>
              <a:gdLst/>
              <a:ahLst/>
              <a:cxnLst/>
              <a:rect l="l" t="t" r="r" b="b"/>
              <a:pathLst>
                <a:path w="110" h="18" extrusionOk="0">
                  <a:moveTo>
                    <a:pt x="109" y="18"/>
                  </a:moveTo>
                  <a:cubicBezTo>
                    <a:pt x="74" y="12"/>
                    <a:pt x="38" y="7"/>
                    <a:pt x="1" y="1"/>
                  </a:cubicBezTo>
                  <a:cubicBezTo>
                    <a:pt x="38" y="7"/>
                    <a:pt x="74" y="12"/>
                    <a:pt x="109" y="18"/>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636;p37"/>
            <p:cNvSpPr/>
            <p:nvPr/>
          </p:nvSpPr>
          <p:spPr>
            <a:xfrm>
              <a:off x="4258050" y="3791925"/>
              <a:ext cx="3950" cy="1850"/>
            </a:xfrm>
            <a:custGeom>
              <a:avLst/>
              <a:gdLst/>
              <a:ahLst/>
              <a:cxnLst/>
              <a:rect l="l" t="t" r="r" b="b"/>
              <a:pathLst>
                <a:path w="158" h="74" extrusionOk="0">
                  <a:moveTo>
                    <a:pt x="158" y="1"/>
                  </a:moveTo>
                  <a:cubicBezTo>
                    <a:pt x="105" y="24"/>
                    <a:pt x="53" y="49"/>
                    <a:pt x="0" y="74"/>
                  </a:cubicBezTo>
                  <a:cubicBezTo>
                    <a:pt x="53" y="49"/>
                    <a:pt x="105" y="24"/>
                    <a:pt x="158"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637;p37"/>
            <p:cNvSpPr/>
            <p:nvPr/>
          </p:nvSpPr>
          <p:spPr>
            <a:xfrm>
              <a:off x="4401050" y="3810800"/>
              <a:ext cx="3150" cy="2025"/>
            </a:xfrm>
            <a:custGeom>
              <a:avLst/>
              <a:gdLst/>
              <a:ahLst/>
              <a:cxnLst/>
              <a:rect l="l" t="t" r="r" b="b"/>
              <a:pathLst>
                <a:path w="126" h="81" extrusionOk="0">
                  <a:moveTo>
                    <a:pt x="126" y="81"/>
                  </a:moveTo>
                  <a:cubicBezTo>
                    <a:pt x="84" y="53"/>
                    <a:pt x="42" y="27"/>
                    <a:pt x="0" y="1"/>
                  </a:cubicBezTo>
                  <a:cubicBezTo>
                    <a:pt x="42" y="27"/>
                    <a:pt x="84" y="53"/>
                    <a:pt x="126" y="8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638;p37"/>
            <p:cNvSpPr/>
            <p:nvPr/>
          </p:nvSpPr>
          <p:spPr>
            <a:xfrm>
              <a:off x="4280875" y="3783425"/>
              <a:ext cx="4350" cy="1275"/>
            </a:xfrm>
            <a:custGeom>
              <a:avLst/>
              <a:gdLst/>
              <a:ahLst/>
              <a:cxnLst/>
              <a:rect l="l" t="t" r="r" b="b"/>
              <a:pathLst>
                <a:path w="174" h="51" extrusionOk="0">
                  <a:moveTo>
                    <a:pt x="174" y="1"/>
                  </a:moveTo>
                  <a:cubicBezTo>
                    <a:pt x="117" y="16"/>
                    <a:pt x="58" y="32"/>
                    <a:pt x="1" y="50"/>
                  </a:cubicBezTo>
                  <a:cubicBezTo>
                    <a:pt x="60" y="32"/>
                    <a:pt x="117" y="16"/>
                    <a:pt x="174"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639;p37"/>
            <p:cNvSpPr/>
            <p:nvPr/>
          </p:nvSpPr>
          <p:spPr>
            <a:xfrm>
              <a:off x="4218825" y="3815100"/>
              <a:ext cx="3400" cy="2425"/>
            </a:xfrm>
            <a:custGeom>
              <a:avLst/>
              <a:gdLst/>
              <a:ahLst/>
              <a:cxnLst/>
              <a:rect l="l" t="t" r="r" b="b"/>
              <a:pathLst>
                <a:path w="136" h="97" extrusionOk="0">
                  <a:moveTo>
                    <a:pt x="135" y="0"/>
                  </a:moveTo>
                  <a:lnTo>
                    <a:pt x="135" y="0"/>
                  </a:lnTo>
                  <a:cubicBezTo>
                    <a:pt x="90" y="31"/>
                    <a:pt x="46" y="64"/>
                    <a:pt x="1" y="96"/>
                  </a:cubicBezTo>
                  <a:cubicBezTo>
                    <a:pt x="47" y="64"/>
                    <a:pt x="90" y="31"/>
                    <a:pt x="135"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640;p37"/>
            <p:cNvSpPr/>
            <p:nvPr/>
          </p:nvSpPr>
          <p:spPr>
            <a:xfrm>
              <a:off x="4234650" y="3804575"/>
              <a:ext cx="3650" cy="2300"/>
            </a:xfrm>
            <a:custGeom>
              <a:avLst/>
              <a:gdLst/>
              <a:ahLst/>
              <a:cxnLst/>
              <a:rect l="l" t="t" r="r" b="b"/>
              <a:pathLst>
                <a:path w="146" h="92" extrusionOk="0">
                  <a:moveTo>
                    <a:pt x="146" y="1"/>
                  </a:moveTo>
                  <a:cubicBezTo>
                    <a:pt x="96" y="30"/>
                    <a:pt x="48" y="61"/>
                    <a:pt x="0" y="92"/>
                  </a:cubicBezTo>
                  <a:cubicBezTo>
                    <a:pt x="48" y="61"/>
                    <a:pt x="98" y="30"/>
                    <a:pt x="146"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641;p37"/>
            <p:cNvSpPr/>
            <p:nvPr/>
          </p:nvSpPr>
          <p:spPr>
            <a:xfrm>
              <a:off x="4288350" y="3781575"/>
              <a:ext cx="4850" cy="1075"/>
            </a:xfrm>
            <a:custGeom>
              <a:avLst/>
              <a:gdLst/>
              <a:ahLst/>
              <a:cxnLst/>
              <a:rect l="l" t="t" r="r" b="b"/>
              <a:pathLst>
                <a:path w="194" h="43" extrusionOk="0">
                  <a:moveTo>
                    <a:pt x="194" y="0"/>
                  </a:moveTo>
                  <a:cubicBezTo>
                    <a:pt x="129" y="13"/>
                    <a:pt x="65" y="25"/>
                    <a:pt x="0" y="42"/>
                  </a:cubicBezTo>
                  <a:cubicBezTo>
                    <a:pt x="65" y="25"/>
                    <a:pt x="129" y="13"/>
                    <a:pt x="194"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642;p37"/>
            <p:cNvSpPr/>
            <p:nvPr/>
          </p:nvSpPr>
          <p:spPr>
            <a:xfrm>
              <a:off x="4226750" y="3809650"/>
              <a:ext cx="3550" cy="2375"/>
            </a:xfrm>
            <a:custGeom>
              <a:avLst/>
              <a:gdLst/>
              <a:ahLst/>
              <a:cxnLst/>
              <a:rect l="l" t="t" r="r" b="b"/>
              <a:pathLst>
                <a:path w="142" h="95" extrusionOk="0">
                  <a:moveTo>
                    <a:pt x="142" y="0"/>
                  </a:moveTo>
                  <a:cubicBezTo>
                    <a:pt x="95" y="31"/>
                    <a:pt x="47" y="62"/>
                    <a:pt x="1" y="95"/>
                  </a:cubicBezTo>
                  <a:cubicBezTo>
                    <a:pt x="47" y="62"/>
                    <a:pt x="95" y="31"/>
                    <a:pt x="142"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643;p37"/>
            <p:cNvSpPr/>
            <p:nvPr/>
          </p:nvSpPr>
          <p:spPr>
            <a:xfrm>
              <a:off x="4265725" y="3788600"/>
              <a:ext cx="4100" cy="1700"/>
            </a:xfrm>
            <a:custGeom>
              <a:avLst/>
              <a:gdLst/>
              <a:ahLst/>
              <a:cxnLst/>
              <a:rect l="l" t="t" r="r" b="b"/>
              <a:pathLst>
                <a:path w="164" h="68" extrusionOk="0">
                  <a:moveTo>
                    <a:pt x="163" y="1"/>
                  </a:moveTo>
                  <a:cubicBezTo>
                    <a:pt x="109" y="23"/>
                    <a:pt x="55" y="44"/>
                    <a:pt x="1" y="67"/>
                  </a:cubicBezTo>
                  <a:cubicBezTo>
                    <a:pt x="55" y="44"/>
                    <a:pt x="109" y="23"/>
                    <a:pt x="163"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44;p37"/>
            <p:cNvSpPr/>
            <p:nvPr/>
          </p:nvSpPr>
          <p:spPr>
            <a:xfrm>
              <a:off x="4250275" y="3795725"/>
              <a:ext cx="3875" cy="2000"/>
            </a:xfrm>
            <a:custGeom>
              <a:avLst/>
              <a:gdLst/>
              <a:ahLst/>
              <a:cxnLst/>
              <a:rect l="l" t="t" r="r" b="b"/>
              <a:pathLst>
                <a:path w="155" h="80" extrusionOk="0">
                  <a:moveTo>
                    <a:pt x="155" y="0"/>
                  </a:moveTo>
                  <a:cubicBezTo>
                    <a:pt x="104" y="27"/>
                    <a:pt x="53" y="53"/>
                    <a:pt x="0" y="79"/>
                  </a:cubicBezTo>
                  <a:cubicBezTo>
                    <a:pt x="53" y="53"/>
                    <a:pt x="104" y="27"/>
                    <a:pt x="155"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45;p37"/>
            <p:cNvSpPr/>
            <p:nvPr/>
          </p:nvSpPr>
          <p:spPr>
            <a:xfrm>
              <a:off x="4273350" y="3785800"/>
              <a:ext cx="4150" cy="1450"/>
            </a:xfrm>
            <a:custGeom>
              <a:avLst/>
              <a:gdLst/>
              <a:ahLst/>
              <a:cxnLst/>
              <a:rect l="l" t="t" r="r" b="b"/>
              <a:pathLst>
                <a:path w="166" h="58" extrusionOk="0">
                  <a:moveTo>
                    <a:pt x="166" y="0"/>
                  </a:moveTo>
                  <a:cubicBezTo>
                    <a:pt x="112" y="19"/>
                    <a:pt x="56" y="37"/>
                    <a:pt x="0" y="57"/>
                  </a:cubicBezTo>
                  <a:cubicBezTo>
                    <a:pt x="56" y="37"/>
                    <a:pt x="112" y="19"/>
                    <a:pt x="166"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46;p37"/>
            <p:cNvSpPr/>
            <p:nvPr/>
          </p:nvSpPr>
          <p:spPr>
            <a:xfrm>
              <a:off x="4242500" y="3799950"/>
              <a:ext cx="3775" cy="2150"/>
            </a:xfrm>
            <a:custGeom>
              <a:avLst/>
              <a:gdLst/>
              <a:ahLst/>
              <a:cxnLst/>
              <a:rect l="l" t="t" r="r" b="b"/>
              <a:pathLst>
                <a:path w="151" h="86" extrusionOk="0">
                  <a:moveTo>
                    <a:pt x="150" y="0"/>
                  </a:moveTo>
                  <a:cubicBezTo>
                    <a:pt x="101" y="28"/>
                    <a:pt x="50" y="56"/>
                    <a:pt x="0" y="85"/>
                  </a:cubicBezTo>
                  <a:cubicBezTo>
                    <a:pt x="50" y="56"/>
                    <a:pt x="101" y="28"/>
                    <a:pt x="150"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47;p37"/>
            <p:cNvSpPr/>
            <p:nvPr/>
          </p:nvSpPr>
          <p:spPr>
            <a:xfrm>
              <a:off x="4320200" y="3779950"/>
              <a:ext cx="3075" cy="300"/>
            </a:xfrm>
            <a:custGeom>
              <a:avLst/>
              <a:gdLst/>
              <a:ahLst/>
              <a:cxnLst/>
              <a:rect l="l" t="t" r="r" b="b"/>
              <a:pathLst>
                <a:path w="123" h="12" extrusionOk="0">
                  <a:moveTo>
                    <a:pt x="1" y="0"/>
                  </a:moveTo>
                  <a:lnTo>
                    <a:pt x="1" y="0"/>
                  </a:lnTo>
                  <a:cubicBezTo>
                    <a:pt x="42" y="4"/>
                    <a:pt x="83" y="7"/>
                    <a:pt x="123" y="11"/>
                  </a:cubicBezTo>
                  <a:cubicBezTo>
                    <a:pt x="83" y="7"/>
                    <a:pt x="42" y="2"/>
                    <a:pt x="1"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48;p37"/>
            <p:cNvSpPr/>
            <p:nvPr/>
          </p:nvSpPr>
          <p:spPr>
            <a:xfrm>
              <a:off x="4311425" y="3779650"/>
              <a:ext cx="2725" cy="50"/>
            </a:xfrm>
            <a:custGeom>
              <a:avLst/>
              <a:gdLst/>
              <a:ahLst/>
              <a:cxnLst/>
              <a:rect l="l" t="t" r="r" b="b"/>
              <a:pathLst>
                <a:path w="109" h="2" extrusionOk="0">
                  <a:moveTo>
                    <a:pt x="1" y="0"/>
                  </a:moveTo>
                  <a:cubicBezTo>
                    <a:pt x="36" y="0"/>
                    <a:pt x="73" y="2"/>
                    <a:pt x="109" y="2"/>
                  </a:cubicBezTo>
                  <a:cubicBezTo>
                    <a:pt x="73" y="0"/>
                    <a:pt x="36" y="0"/>
                    <a:pt x="1"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49;p37"/>
            <p:cNvSpPr/>
            <p:nvPr/>
          </p:nvSpPr>
          <p:spPr>
            <a:xfrm>
              <a:off x="4210950" y="3820900"/>
              <a:ext cx="3225" cy="2450"/>
            </a:xfrm>
            <a:custGeom>
              <a:avLst/>
              <a:gdLst/>
              <a:ahLst/>
              <a:cxnLst/>
              <a:rect l="l" t="t" r="r" b="b"/>
              <a:pathLst>
                <a:path w="129" h="98" extrusionOk="0">
                  <a:moveTo>
                    <a:pt x="129" y="0"/>
                  </a:moveTo>
                  <a:cubicBezTo>
                    <a:pt x="85" y="33"/>
                    <a:pt x="44" y="65"/>
                    <a:pt x="0" y="98"/>
                  </a:cubicBezTo>
                  <a:cubicBezTo>
                    <a:pt x="44" y="65"/>
                    <a:pt x="85" y="33"/>
                    <a:pt x="129"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50;p37"/>
            <p:cNvSpPr/>
            <p:nvPr/>
          </p:nvSpPr>
          <p:spPr>
            <a:xfrm>
              <a:off x="4203100" y="3827075"/>
              <a:ext cx="2975" cy="2350"/>
            </a:xfrm>
            <a:custGeom>
              <a:avLst/>
              <a:gdLst/>
              <a:ahLst/>
              <a:cxnLst/>
              <a:rect l="l" t="t" r="r" b="b"/>
              <a:pathLst>
                <a:path w="119" h="94" extrusionOk="0">
                  <a:moveTo>
                    <a:pt x="118" y="1"/>
                  </a:moveTo>
                  <a:cubicBezTo>
                    <a:pt x="78" y="32"/>
                    <a:pt x="39" y="62"/>
                    <a:pt x="0" y="93"/>
                  </a:cubicBezTo>
                  <a:cubicBezTo>
                    <a:pt x="41" y="62"/>
                    <a:pt x="79" y="32"/>
                    <a:pt x="118" y="1"/>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51;p37"/>
            <p:cNvSpPr/>
            <p:nvPr/>
          </p:nvSpPr>
          <p:spPr>
            <a:xfrm>
              <a:off x="4195325" y="3833575"/>
              <a:ext cx="2575" cy="2200"/>
            </a:xfrm>
            <a:custGeom>
              <a:avLst/>
              <a:gdLst/>
              <a:ahLst/>
              <a:cxnLst/>
              <a:rect l="l" t="t" r="r" b="b"/>
              <a:pathLst>
                <a:path w="103" h="88" extrusionOk="0">
                  <a:moveTo>
                    <a:pt x="103" y="0"/>
                  </a:moveTo>
                  <a:cubicBezTo>
                    <a:pt x="69" y="30"/>
                    <a:pt x="35" y="58"/>
                    <a:pt x="1" y="87"/>
                  </a:cubicBezTo>
                  <a:cubicBezTo>
                    <a:pt x="35" y="58"/>
                    <a:pt x="69" y="30"/>
                    <a:pt x="103"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52;p37"/>
            <p:cNvSpPr/>
            <p:nvPr/>
          </p:nvSpPr>
          <p:spPr>
            <a:xfrm>
              <a:off x="4295650" y="3780075"/>
              <a:ext cx="7300" cy="1025"/>
            </a:xfrm>
            <a:custGeom>
              <a:avLst/>
              <a:gdLst/>
              <a:ahLst/>
              <a:cxnLst/>
              <a:rect l="l" t="t" r="r" b="b"/>
              <a:pathLst>
                <a:path w="292" h="41" extrusionOk="0">
                  <a:moveTo>
                    <a:pt x="291" y="0"/>
                  </a:moveTo>
                  <a:cubicBezTo>
                    <a:pt x="194" y="9"/>
                    <a:pt x="98" y="23"/>
                    <a:pt x="1" y="40"/>
                  </a:cubicBezTo>
                  <a:cubicBezTo>
                    <a:pt x="98" y="23"/>
                    <a:pt x="196" y="9"/>
                    <a:pt x="291"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53;p37"/>
            <p:cNvSpPr/>
            <p:nvPr/>
          </p:nvSpPr>
          <p:spPr>
            <a:xfrm>
              <a:off x="4777800" y="4436575"/>
              <a:ext cx="269050" cy="203225"/>
            </a:xfrm>
            <a:custGeom>
              <a:avLst/>
              <a:gdLst/>
              <a:ahLst/>
              <a:cxnLst/>
              <a:rect l="l" t="t" r="r" b="b"/>
              <a:pathLst>
                <a:path w="10762" h="8129" extrusionOk="0">
                  <a:moveTo>
                    <a:pt x="9566" y="1"/>
                  </a:moveTo>
                  <a:cubicBezTo>
                    <a:pt x="9487" y="50"/>
                    <a:pt x="9142" y="120"/>
                    <a:pt x="8644" y="254"/>
                  </a:cubicBezTo>
                  <a:cubicBezTo>
                    <a:pt x="9546" y="1047"/>
                    <a:pt x="10118" y="1538"/>
                    <a:pt x="10118" y="1538"/>
                  </a:cubicBezTo>
                  <a:cubicBezTo>
                    <a:pt x="10118" y="1538"/>
                    <a:pt x="8030" y="2093"/>
                    <a:pt x="5590" y="4199"/>
                  </a:cubicBezTo>
                  <a:cubicBezTo>
                    <a:pt x="5429" y="4338"/>
                    <a:pt x="5270" y="4470"/>
                    <a:pt x="5115" y="4598"/>
                  </a:cubicBezTo>
                  <a:cubicBezTo>
                    <a:pt x="5109" y="4604"/>
                    <a:pt x="5101" y="4611"/>
                    <a:pt x="5093" y="4617"/>
                  </a:cubicBezTo>
                  <a:cubicBezTo>
                    <a:pt x="4945" y="4739"/>
                    <a:pt x="4798" y="4856"/>
                    <a:pt x="4656" y="4971"/>
                  </a:cubicBezTo>
                  <a:cubicBezTo>
                    <a:pt x="2696" y="6519"/>
                    <a:pt x="1315" y="7176"/>
                    <a:pt x="1315" y="7176"/>
                  </a:cubicBezTo>
                  <a:cubicBezTo>
                    <a:pt x="1315" y="7176"/>
                    <a:pt x="1113" y="6660"/>
                    <a:pt x="511" y="5973"/>
                  </a:cubicBezTo>
                  <a:cubicBezTo>
                    <a:pt x="194" y="6261"/>
                    <a:pt x="1" y="6434"/>
                    <a:pt x="1" y="6434"/>
                  </a:cubicBezTo>
                  <a:lnTo>
                    <a:pt x="1148" y="8129"/>
                  </a:lnTo>
                  <a:cubicBezTo>
                    <a:pt x="1148" y="8129"/>
                    <a:pt x="4003" y="5829"/>
                    <a:pt x="5610" y="4835"/>
                  </a:cubicBezTo>
                  <a:cubicBezTo>
                    <a:pt x="7217" y="3840"/>
                    <a:pt x="10761" y="1742"/>
                    <a:pt x="10761" y="1742"/>
                  </a:cubicBezTo>
                  <a:lnTo>
                    <a:pt x="9566" y="1"/>
                  </a:ln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54;p37"/>
            <p:cNvSpPr/>
            <p:nvPr/>
          </p:nvSpPr>
          <p:spPr>
            <a:xfrm>
              <a:off x="4905700" y="4541550"/>
              <a:ext cx="11850" cy="10000"/>
            </a:xfrm>
            <a:custGeom>
              <a:avLst/>
              <a:gdLst/>
              <a:ahLst/>
              <a:cxnLst/>
              <a:rect l="l" t="t" r="r" b="b"/>
              <a:pathLst>
                <a:path w="474" h="400" extrusionOk="0">
                  <a:moveTo>
                    <a:pt x="474" y="0"/>
                  </a:moveTo>
                  <a:cubicBezTo>
                    <a:pt x="393" y="69"/>
                    <a:pt x="314" y="137"/>
                    <a:pt x="235" y="204"/>
                  </a:cubicBezTo>
                  <a:lnTo>
                    <a:pt x="235" y="204"/>
                  </a:lnTo>
                  <a:cubicBezTo>
                    <a:pt x="314" y="137"/>
                    <a:pt x="393" y="70"/>
                    <a:pt x="474" y="0"/>
                  </a:cubicBezTo>
                  <a:close/>
                  <a:moveTo>
                    <a:pt x="235" y="204"/>
                  </a:moveTo>
                  <a:lnTo>
                    <a:pt x="235" y="204"/>
                  </a:lnTo>
                  <a:cubicBezTo>
                    <a:pt x="156" y="270"/>
                    <a:pt x="78" y="335"/>
                    <a:pt x="0" y="399"/>
                  </a:cubicBezTo>
                  <a:cubicBezTo>
                    <a:pt x="78" y="336"/>
                    <a:pt x="156" y="270"/>
                    <a:pt x="235" y="204"/>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55;p37"/>
            <p:cNvSpPr/>
            <p:nvPr/>
          </p:nvSpPr>
          <p:spPr>
            <a:xfrm>
              <a:off x="4894175" y="4552000"/>
              <a:ext cx="10950" cy="8850"/>
            </a:xfrm>
            <a:custGeom>
              <a:avLst/>
              <a:gdLst/>
              <a:ahLst/>
              <a:cxnLst/>
              <a:rect l="l" t="t" r="r" b="b"/>
              <a:pathLst>
                <a:path w="438" h="354" extrusionOk="0">
                  <a:moveTo>
                    <a:pt x="437" y="0"/>
                  </a:moveTo>
                  <a:cubicBezTo>
                    <a:pt x="289" y="122"/>
                    <a:pt x="144" y="240"/>
                    <a:pt x="1" y="354"/>
                  </a:cubicBezTo>
                  <a:cubicBezTo>
                    <a:pt x="144" y="241"/>
                    <a:pt x="289" y="122"/>
                    <a:pt x="437" y="0"/>
                  </a:cubicBez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56;p37"/>
            <p:cNvSpPr/>
            <p:nvPr/>
          </p:nvSpPr>
          <p:spPr>
            <a:xfrm>
              <a:off x="4790525" y="4523650"/>
              <a:ext cx="103675" cy="92350"/>
            </a:xfrm>
            <a:custGeom>
              <a:avLst/>
              <a:gdLst/>
              <a:ahLst/>
              <a:cxnLst/>
              <a:rect l="l" t="t" r="r" b="b"/>
              <a:pathLst>
                <a:path w="4147" h="3694" extrusionOk="0">
                  <a:moveTo>
                    <a:pt x="2736" y="0"/>
                  </a:moveTo>
                  <a:cubicBezTo>
                    <a:pt x="1627" y="1016"/>
                    <a:pt x="593" y="1955"/>
                    <a:pt x="1" y="2490"/>
                  </a:cubicBezTo>
                  <a:cubicBezTo>
                    <a:pt x="602" y="3175"/>
                    <a:pt x="806" y="3693"/>
                    <a:pt x="806" y="3693"/>
                  </a:cubicBezTo>
                  <a:cubicBezTo>
                    <a:pt x="806" y="3693"/>
                    <a:pt x="2187" y="3036"/>
                    <a:pt x="4147" y="1488"/>
                  </a:cubicBezTo>
                  <a:cubicBezTo>
                    <a:pt x="3916" y="1242"/>
                    <a:pt x="3426" y="722"/>
                    <a:pt x="2736" y="0"/>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57;p37"/>
            <p:cNvSpPr/>
            <p:nvPr/>
          </p:nvSpPr>
          <p:spPr>
            <a:xfrm>
              <a:off x="4880675" y="4442925"/>
              <a:ext cx="150075" cy="98650"/>
            </a:xfrm>
            <a:custGeom>
              <a:avLst/>
              <a:gdLst/>
              <a:ahLst/>
              <a:cxnLst/>
              <a:rect l="l" t="t" r="r" b="b"/>
              <a:pathLst>
                <a:path w="6003" h="3946" extrusionOk="0">
                  <a:moveTo>
                    <a:pt x="4529" y="0"/>
                  </a:moveTo>
                  <a:cubicBezTo>
                    <a:pt x="3468" y="285"/>
                    <a:pt x="1704" y="862"/>
                    <a:pt x="282" y="2171"/>
                  </a:cubicBezTo>
                  <a:lnTo>
                    <a:pt x="1" y="2431"/>
                  </a:lnTo>
                  <a:cubicBezTo>
                    <a:pt x="924" y="3378"/>
                    <a:pt x="1475" y="3945"/>
                    <a:pt x="1475" y="3945"/>
                  </a:cubicBezTo>
                  <a:cubicBezTo>
                    <a:pt x="3915" y="1839"/>
                    <a:pt x="6003" y="1284"/>
                    <a:pt x="6003" y="1284"/>
                  </a:cubicBezTo>
                  <a:cubicBezTo>
                    <a:pt x="6003" y="1284"/>
                    <a:pt x="5431" y="793"/>
                    <a:pt x="4529" y="0"/>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58;p37"/>
            <p:cNvSpPr/>
            <p:nvPr/>
          </p:nvSpPr>
          <p:spPr>
            <a:xfrm>
              <a:off x="4905125" y="4551550"/>
              <a:ext cx="600" cy="450"/>
            </a:xfrm>
            <a:custGeom>
              <a:avLst/>
              <a:gdLst/>
              <a:ahLst/>
              <a:cxnLst/>
              <a:rect l="l" t="t" r="r" b="b"/>
              <a:pathLst>
                <a:path w="24" h="18" extrusionOk="0">
                  <a:moveTo>
                    <a:pt x="23" y="1"/>
                  </a:moveTo>
                  <a:cubicBezTo>
                    <a:pt x="16" y="5"/>
                    <a:pt x="8" y="12"/>
                    <a:pt x="0" y="18"/>
                  </a:cubicBezTo>
                  <a:lnTo>
                    <a:pt x="23" y="1"/>
                  </a:ln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59;p37"/>
            <p:cNvSpPr/>
            <p:nvPr/>
          </p:nvSpPr>
          <p:spPr>
            <a:xfrm>
              <a:off x="4894175" y="4560825"/>
              <a:ext cx="25" cy="25"/>
            </a:xfrm>
            <a:custGeom>
              <a:avLst/>
              <a:gdLst/>
              <a:ahLst/>
              <a:cxnLst/>
              <a:rect l="l" t="t" r="r" b="b"/>
              <a:pathLst>
                <a:path w="1" h="1" extrusionOk="0">
                  <a:moveTo>
                    <a:pt x="1" y="1"/>
                  </a:moveTo>
                  <a:lnTo>
                    <a:pt x="1" y="1"/>
                  </a:lnTo>
                  <a:lnTo>
                    <a:pt x="1" y="1"/>
                  </a:lnTo>
                  <a:close/>
                </a:path>
              </a:pathLst>
            </a:custGeom>
            <a:solidFill>
              <a:srgbClr val="233C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60;p37"/>
            <p:cNvSpPr/>
            <p:nvPr/>
          </p:nvSpPr>
          <p:spPr>
            <a:xfrm>
              <a:off x="4858925" y="4503700"/>
              <a:ext cx="58625" cy="57150"/>
            </a:xfrm>
            <a:custGeom>
              <a:avLst/>
              <a:gdLst/>
              <a:ahLst/>
              <a:cxnLst/>
              <a:rect l="l" t="t" r="r" b="b"/>
              <a:pathLst>
                <a:path w="2345" h="2286" extrusionOk="0">
                  <a:moveTo>
                    <a:pt x="871" y="0"/>
                  </a:moveTo>
                  <a:cubicBezTo>
                    <a:pt x="580" y="268"/>
                    <a:pt x="288" y="535"/>
                    <a:pt x="0" y="798"/>
                  </a:cubicBezTo>
                  <a:cubicBezTo>
                    <a:pt x="690" y="1520"/>
                    <a:pt x="1180" y="2040"/>
                    <a:pt x="1411" y="2286"/>
                  </a:cubicBezTo>
                  <a:cubicBezTo>
                    <a:pt x="1554" y="2171"/>
                    <a:pt x="1700" y="2054"/>
                    <a:pt x="1848" y="1932"/>
                  </a:cubicBezTo>
                  <a:lnTo>
                    <a:pt x="1871" y="1913"/>
                  </a:lnTo>
                  <a:cubicBezTo>
                    <a:pt x="2026" y="1786"/>
                    <a:pt x="2184" y="1653"/>
                    <a:pt x="2345" y="1514"/>
                  </a:cubicBezTo>
                  <a:cubicBezTo>
                    <a:pt x="2345" y="1514"/>
                    <a:pt x="1796" y="947"/>
                    <a:pt x="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61;p37"/>
            <p:cNvSpPr/>
            <p:nvPr/>
          </p:nvSpPr>
          <p:spPr>
            <a:xfrm>
              <a:off x="4436450" y="3836175"/>
              <a:ext cx="7350" cy="5925"/>
            </a:xfrm>
            <a:custGeom>
              <a:avLst/>
              <a:gdLst/>
              <a:ahLst/>
              <a:cxnLst/>
              <a:rect l="l" t="t" r="r" b="b"/>
              <a:pathLst>
                <a:path w="294" h="237" extrusionOk="0">
                  <a:moveTo>
                    <a:pt x="293" y="237"/>
                  </a:moveTo>
                  <a:cubicBezTo>
                    <a:pt x="196" y="156"/>
                    <a:pt x="98" y="77"/>
                    <a:pt x="1" y="0"/>
                  </a:cubicBezTo>
                  <a:cubicBezTo>
                    <a:pt x="98" y="77"/>
                    <a:pt x="196" y="156"/>
                    <a:pt x="293" y="237"/>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62;p37"/>
            <p:cNvSpPr/>
            <p:nvPr/>
          </p:nvSpPr>
          <p:spPr>
            <a:xfrm>
              <a:off x="4423975" y="3826525"/>
              <a:ext cx="9775" cy="7500"/>
            </a:xfrm>
            <a:custGeom>
              <a:avLst/>
              <a:gdLst/>
              <a:ahLst/>
              <a:cxnLst/>
              <a:rect l="l" t="t" r="r" b="b"/>
              <a:pathLst>
                <a:path w="391" h="300" extrusionOk="0">
                  <a:moveTo>
                    <a:pt x="390" y="299"/>
                  </a:moveTo>
                  <a:cubicBezTo>
                    <a:pt x="259" y="197"/>
                    <a:pt x="129" y="97"/>
                    <a:pt x="0" y="1"/>
                  </a:cubicBezTo>
                  <a:cubicBezTo>
                    <a:pt x="129" y="97"/>
                    <a:pt x="259" y="197"/>
                    <a:pt x="390" y="299"/>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663;p37"/>
            <p:cNvSpPr/>
            <p:nvPr/>
          </p:nvSpPr>
          <p:spPr>
            <a:xfrm>
              <a:off x="4413950" y="3819350"/>
              <a:ext cx="9925" cy="7125"/>
            </a:xfrm>
            <a:custGeom>
              <a:avLst/>
              <a:gdLst/>
              <a:ahLst/>
              <a:cxnLst/>
              <a:rect l="l" t="t" r="r" b="b"/>
              <a:pathLst>
                <a:path w="397" h="285" extrusionOk="0">
                  <a:moveTo>
                    <a:pt x="397" y="285"/>
                  </a:moveTo>
                  <a:cubicBezTo>
                    <a:pt x="264" y="186"/>
                    <a:pt x="132" y="93"/>
                    <a:pt x="1" y="0"/>
                  </a:cubicBezTo>
                  <a:cubicBezTo>
                    <a:pt x="132" y="93"/>
                    <a:pt x="264" y="186"/>
                    <a:pt x="397" y="285"/>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664;p37"/>
            <p:cNvSpPr/>
            <p:nvPr/>
          </p:nvSpPr>
          <p:spPr>
            <a:xfrm>
              <a:off x="4456825" y="3853175"/>
              <a:ext cx="10175" cy="9075"/>
            </a:xfrm>
            <a:custGeom>
              <a:avLst/>
              <a:gdLst/>
              <a:ahLst/>
              <a:cxnLst/>
              <a:rect l="l" t="t" r="r" b="b"/>
              <a:pathLst>
                <a:path w="407" h="363" extrusionOk="0">
                  <a:moveTo>
                    <a:pt x="406" y="362"/>
                  </a:moveTo>
                  <a:cubicBezTo>
                    <a:pt x="272" y="239"/>
                    <a:pt x="135" y="118"/>
                    <a:pt x="1" y="0"/>
                  </a:cubicBezTo>
                  <a:cubicBezTo>
                    <a:pt x="135" y="118"/>
                    <a:pt x="272" y="239"/>
                    <a:pt x="406" y="362"/>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65;p37"/>
            <p:cNvSpPr/>
            <p:nvPr/>
          </p:nvSpPr>
          <p:spPr>
            <a:xfrm>
              <a:off x="4446825" y="3844625"/>
              <a:ext cx="7600" cy="6475"/>
            </a:xfrm>
            <a:custGeom>
              <a:avLst/>
              <a:gdLst/>
              <a:ahLst/>
              <a:cxnLst/>
              <a:rect l="l" t="t" r="r" b="b"/>
              <a:pathLst>
                <a:path w="304" h="259" extrusionOk="0">
                  <a:moveTo>
                    <a:pt x="304" y="259"/>
                  </a:moveTo>
                  <a:cubicBezTo>
                    <a:pt x="203" y="171"/>
                    <a:pt x="101" y="84"/>
                    <a:pt x="0" y="1"/>
                  </a:cubicBezTo>
                  <a:cubicBezTo>
                    <a:pt x="101" y="84"/>
                    <a:pt x="203" y="171"/>
                    <a:pt x="304" y="259"/>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66;p37"/>
            <p:cNvSpPr/>
            <p:nvPr/>
          </p:nvSpPr>
          <p:spPr>
            <a:xfrm>
              <a:off x="4443775" y="3842075"/>
              <a:ext cx="3075" cy="2575"/>
            </a:xfrm>
            <a:custGeom>
              <a:avLst/>
              <a:gdLst/>
              <a:ahLst/>
              <a:cxnLst/>
              <a:rect l="l" t="t" r="r" b="b"/>
              <a:pathLst>
                <a:path w="123" h="103" extrusionOk="0">
                  <a:moveTo>
                    <a:pt x="122" y="103"/>
                  </a:moveTo>
                  <a:cubicBezTo>
                    <a:pt x="82" y="69"/>
                    <a:pt x="40" y="35"/>
                    <a:pt x="0" y="1"/>
                  </a:cubicBezTo>
                  <a:cubicBezTo>
                    <a:pt x="40" y="35"/>
                    <a:pt x="82" y="69"/>
                    <a:pt x="122" y="103"/>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667;p37"/>
            <p:cNvSpPr/>
            <p:nvPr/>
          </p:nvSpPr>
          <p:spPr>
            <a:xfrm>
              <a:off x="4454400" y="3851100"/>
              <a:ext cx="2450" cy="2100"/>
            </a:xfrm>
            <a:custGeom>
              <a:avLst/>
              <a:gdLst/>
              <a:ahLst/>
              <a:cxnLst/>
              <a:rect l="l" t="t" r="r" b="b"/>
              <a:pathLst>
                <a:path w="98" h="84" extrusionOk="0">
                  <a:moveTo>
                    <a:pt x="1" y="0"/>
                  </a:moveTo>
                  <a:lnTo>
                    <a:pt x="1" y="0"/>
                  </a:lnTo>
                  <a:cubicBezTo>
                    <a:pt x="33" y="28"/>
                    <a:pt x="66" y="56"/>
                    <a:pt x="98" y="83"/>
                  </a:cubicBezTo>
                  <a:cubicBezTo>
                    <a:pt x="66" y="54"/>
                    <a:pt x="33" y="28"/>
                    <a:pt x="1"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668;p37"/>
            <p:cNvSpPr/>
            <p:nvPr/>
          </p:nvSpPr>
          <p:spPr>
            <a:xfrm>
              <a:off x="4466975" y="3862225"/>
              <a:ext cx="25" cy="25"/>
            </a:xfrm>
            <a:custGeom>
              <a:avLst/>
              <a:gdLst/>
              <a:ahLst/>
              <a:cxnLst/>
              <a:rect l="l" t="t" r="r" b="b"/>
              <a:pathLst>
                <a:path w="1" h="1" extrusionOk="0">
                  <a:moveTo>
                    <a:pt x="0" y="0"/>
                  </a:moveTo>
                  <a:lnTo>
                    <a:pt x="0" y="0"/>
                  </a:ln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669;p37"/>
            <p:cNvSpPr/>
            <p:nvPr/>
          </p:nvSpPr>
          <p:spPr>
            <a:xfrm>
              <a:off x="4411375" y="3817575"/>
              <a:ext cx="2600" cy="1800"/>
            </a:xfrm>
            <a:custGeom>
              <a:avLst/>
              <a:gdLst/>
              <a:ahLst/>
              <a:cxnLst/>
              <a:rect l="l" t="t" r="r" b="b"/>
              <a:pathLst>
                <a:path w="104" h="72" extrusionOk="0">
                  <a:moveTo>
                    <a:pt x="0" y="0"/>
                  </a:moveTo>
                  <a:lnTo>
                    <a:pt x="0" y="0"/>
                  </a:lnTo>
                  <a:cubicBezTo>
                    <a:pt x="34" y="25"/>
                    <a:pt x="70" y="48"/>
                    <a:pt x="104" y="71"/>
                  </a:cubicBezTo>
                  <a:cubicBezTo>
                    <a:pt x="70" y="47"/>
                    <a:pt x="34" y="25"/>
                    <a:pt x="0"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670;p37"/>
            <p:cNvSpPr/>
            <p:nvPr/>
          </p:nvSpPr>
          <p:spPr>
            <a:xfrm>
              <a:off x="4423850" y="3826450"/>
              <a:ext cx="150" cy="100"/>
            </a:xfrm>
            <a:custGeom>
              <a:avLst/>
              <a:gdLst/>
              <a:ahLst/>
              <a:cxnLst/>
              <a:rect l="l" t="t" r="r" b="b"/>
              <a:pathLst>
                <a:path w="6" h="4" extrusionOk="0">
                  <a:moveTo>
                    <a:pt x="5" y="4"/>
                  </a:moveTo>
                  <a:lnTo>
                    <a:pt x="1" y="1"/>
                  </a:ln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671;p37"/>
            <p:cNvSpPr/>
            <p:nvPr/>
          </p:nvSpPr>
          <p:spPr>
            <a:xfrm>
              <a:off x="4433725" y="3834000"/>
              <a:ext cx="2750" cy="2200"/>
            </a:xfrm>
            <a:custGeom>
              <a:avLst/>
              <a:gdLst/>
              <a:ahLst/>
              <a:cxnLst/>
              <a:rect l="l" t="t" r="r" b="b"/>
              <a:pathLst>
                <a:path w="110" h="88" extrusionOk="0">
                  <a:moveTo>
                    <a:pt x="0" y="0"/>
                  </a:moveTo>
                  <a:cubicBezTo>
                    <a:pt x="36" y="30"/>
                    <a:pt x="73" y="58"/>
                    <a:pt x="110" y="87"/>
                  </a:cubicBezTo>
                  <a:cubicBezTo>
                    <a:pt x="73" y="58"/>
                    <a:pt x="36" y="28"/>
                    <a:pt x="0" y="0"/>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672;p37"/>
            <p:cNvSpPr/>
            <p:nvPr/>
          </p:nvSpPr>
          <p:spPr>
            <a:xfrm>
              <a:off x="4181575" y="3779600"/>
              <a:ext cx="285425" cy="137775"/>
            </a:xfrm>
            <a:custGeom>
              <a:avLst/>
              <a:gdLst/>
              <a:ahLst/>
              <a:cxnLst/>
              <a:rect l="l" t="t" r="r" b="b"/>
              <a:pathLst>
                <a:path w="11417" h="5511" extrusionOk="0">
                  <a:moveTo>
                    <a:pt x="5195" y="1"/>
                  </a:moveTo>
                  <a:cubicBezTo>
                    <a:pt x="5080" y="2"/>
                    <a:pt x="4966" y="7"/>
                    <a:pt x="4853" y="19"/>
                  </a:cubicBezTo>
                  <a:cubicBezTo>
                    <a:pt x="4757" y="28"/>
                    <a:pt x="4661" y="42"/>
                    <a:pt x="4564" y="59"/>
                  </a:cubicBezTo>
                  <a:cubicBezTo>
                    <a:pt x="4531" y="64"/>
                    <a:pt x="4497" y="73"/>
                    <a:pt x="4463" y="79"/>
                  </a:cubicBezTo>
                  <a:cubicBezTo>
                    <a:pt x="4400" y="92"/>
                    <a:pt x="4335" y="104"/>
                    <a:pt x="4270" y="120"/>
                  </a:cubicBezTo>
                  <a:cubicBezTo>
                    <a:pt x="4230" y="130"/>
                    <a:pt x="4188" y="143"/>
                    <a:pt x="4146" y="154"/>
                  </a:cubicBezTo>
                  <a:cubicBezTo>
                    <a:pt x="4089" y="169"/>
                    <a:pt x="4030" y="185"/>
                    <a:pt x="3973" y="203"/>
                  </a:cubicBezTo>
                  <a:cubicBezTo>
                    <a:pt x="3928" y="216"/>
                    <a:pt x="3882" y="233"/>
                    <a:pt x="3837" y="248"/>
                  </a:cubicBezTo>
                  <a:cubicBezTo>
                    <a:pt x="3783" y="267"/>
                    <a:pt x="3727" y="285"/>
                    <a:pt x="3671" y="305"/>
                  </a:cubicBezTo>
                  <a:cubicBezTo>
                    <a:pt x="3623" y="322"/>
                    <a:pt x="3576" y="342"/>
                    <a:pt x="3529" y="361"/>
                  </a:cubicBezTo>
                  <a:cubicBezTo>
                    <a:pt x="3475" y="383"/>
                    <a:pt x="3421" y="404"/>
                    <a:pt x="3367" y="427"/>
                  </a:cubicBezTo>
                  <a:cubicBezTo>
                    <a:pt x="3317" y="449"/>
                    <a:pt x="3269" y="471"/>
                    <a:pt x="3217" y="494"/>
                  </a:cubicBezTo>
                  <a:cubicBezTo>
                    <a:pt x="3164" y="519"/>
                    <a:pt x="3112" y="543"/>
                    <a:pt x="3059" y="567"/>
                  </a:cubicBezTo>
                  <a:cubicBezTo>
                    <a:pt x="3008" y="591"/>
                    <a:pt x="2955" y="619"/>
                    <a:pt x="2903" y="644"/>
                  </a:cubicBezTo>
                  <a:cubicBezTo>
                    <a:pt x="2852" y="670"/>
                    <a:pt x="2802" y="696"/>
                    <a:pt x="2748" y="724"/>
                  </a:cubicBezTo>
                  <a:cubicBezTo>
                    <a:pt x="2696" y="754"/>
                    <a:pt x="2641" y="783"/>
                    <a:pt x="2587" y="812"/>
                  </a:cubicBezTo>
                  <a:cubicBezTo>
                    <a:pt x="2536" y="842"/>
                    <a:pt x="2487" y="870"/>
                    <a:pt x="2436" y="899"/>
                  </a:cubicBezTo>
                  <a:cubicBezTo>
                    <a:pt x="2380" y="932"/>
                    <a:pt x="2324" y="966"/>
                    <a:pt x="2269" y="1000"/>
                  </a:cubicBezTo>
                  <a:cubicBezTo>
                    <a:pt x="2219" y="1029"/>
                    <a:pt x="2171" y="1060"/>
                    <a:pt x="2122" y="1091"/>
                  </a:cubicBezTo>
                  <a:cubicBezTo>
                    <a:pt x="2065" y="1126"/>
                    <a:pt x="2006" y="1164"/>
                    <a:pt x="1949" y="1202"/>
                  </a:cubicBezTo>
                  <a:cubicBezTo>
                    <a:pt x="1902" y="1233"/>
                    <a:pt x="1854" y="1264"/>
                    <a:pt x="1808" y="1295"/>
                  </a:cubicBezTo>
                  <a:cubicBezTo>
                    <a:pt x="1748" y="1337"/>
                    <a:pt x="1687" y="1378"/>
                    <a:pt x="1625" y="1420"/>
                  </a:cubicBezTo>
                  <a:cubicBezTo>
                    <a:pt x="1581" y="1451"/>
                    <a:pt x="1536" y="1484"/>
                    <a:pt x="1491" y="1516"/>
                  </a:cubicBezTo>
                  <a:cubicBezTo>
                    <a:pt x="1427" y="1561"/>
                    <a:pt x="1366" y="1606"/>
                    <a:pt x="1302" y="1652"/>
                  </a:cubicBezTo>
                  <a:cubicBezTo>
                    <a:pt x="1260" y="1685"/>
                    <a:pt x="1217" y="1717"/>
                    <a:pt x="1175" y="1750"/>
                  </a:cubicBezTo>
                  <a:cubicBezTo>
                    <a:pt x="1109" y="1799"/>
                    <a:pt x="1044" y="1849"/>
                    <a:pt x="977" y="1900"/>
                  </a:cubicBezTo>
                  <a:cubicBezTo>
                    <a:pt x="937" y="1931"/>
                    <a:pt x="899" y="1961"/>
                    <a:pt x="860" y="1994"/>
                  </a:cubicBezTo>
                  <a:cubicBezTo>
                    <a:pt x="790" y="2048"/>
                    <a:pt x="722" y="2104"/>
                    <a:pt x="653" y="2161"/>
                  </a:cubicBezTo>
                  <a:cubicBezTo>
                    <a:pt x="619" y="2187"/>
                    <a:pt x="583" y="2217"/>
                    <a:pt x="549" y="2246"/>
                  </a:cubicBezTo>
                  <a:cubicBezTo>
                    <a:pt x="475" y="2308"/>
                    <a:pt x="401" y="2370"/>
                    <a:pt x="326" y="2433"/>
                  </a:cubicBezTo>
                  <a:cubicBezTo>
                    <a:pt x="300" y="2455"/>
                    <a:pt x="275" y="2476"/>
                    <a:pt x="251" y="2498"/>
                  </a:cubicBezTo>
                  <a:cubicBezTo>
                    <a:pt x="167" y="2571"/>
                    <a:pt x="84" y="2643"/>
                    <a:pt x="0" y="2719"/>
                  </a:cubicBezTo>
                  <a:cubicBezTo>
                    <a:pt x="1098" y="4831"/>
                    <a:pt x="2866" y="5510"/>
                    <a:pt x="4686" y="5510"/>
                  </a:cubicBezTo>
                  <a:cubicBezTo>
                    <a:pt x="7966" y="5510"/>
                    <a:pt x="11416" y="3304"/>
                    <a:pt x="11416" y="3304"/>
                  </a:cubicBezTo>
                  <a:cubicBezTo>
                    <a:pt x="11280" y="3182"/>
                    <a:pt x="11145" y="3061"/>
                    <a:pt x="11009" y="2942"/>
                  </a:cubicBezTo>
                  <a:cubicBezTo>
                    <a:pt x="10978" y="2914"/>
                    <a:pt x="10946" y="2886"/>
                    <a:pt x="10914" y="2858"/>
                  </a:cubicBezTo>
                  <a:cubicBezTo>
                    <a:pt x="10813" y="2772"/>
                    <a:pt x="10711" y="2685"/>
                    <a:pt x="10610" y="2600"/>
                  </a:cubicBezTo>
                  <a:cubicBezTo>
                    <a:pt x="10569" y="2566"/>
                    <a:pt x="10528" y="2534"/>
                    <a:pt x="10488" y="2500"/>
                  </a:cubicBezTo>
                  <a:cubicBezTo>
                    <a:pt x="10391" y="2419"/>
                    <a:pt x="10293" y="2340"/>
                    <a:pt x="10196" y="2263"/>
                  </a:cubicBezTo>
                  <a:cubicBezTo>
                    <a:pt x="10159" y="2234"/>
                    <a:pt x="10122" y="2204"/>
                    <a:pt x="10086" y="2175"/>
                  </a:cubicBezTo>
                  <a:cubicBezTo>
                    <a:pt x="9955" y="2073"/>
                    <a:pt x="9825" y="1974"/>
                    <a:pt x="9695" y="1878"/>
                  </a:cubicBezTo>
                  <a:lnTo>
                    <a:pt x="9692" y="1875"/>
                  </a:lnTo>
                  <a:cubicBezTo>
                    <a:pt x="9559" y="1776"/>
                    <a:pt x="9427" y="1682"/>
                    <a:pt x="9296" y="1590"/>
                  </a:cubicBezTo>
                  <a:cubicBezTo>
                    <a:pt x="9260" y="1567"/>
                    <a:pt x="9226" y="1544"/>
                    <a:pt x="9192" y="1519"/>
                  </a:cubicBezTo>
                  <a:cubicBezTo>
                    <a:pt x="9095" y="1454"/>
                    <a:pt x="8999" y="1389"/>
                    <a:pt x="8903" y="1327"/>
                  </a:cubicBezTo>
                  <a:cubicBezTo>
                    <a:pt x="8863" y="1300"/>
                    <a:pt x="8821" y="1273"/>
                    <a:pt x="8779" y="1249"/>
                  </a:cubicBezTo>
                  <a:cubicBezTo>
                    <a:pt x="8687" y="1190"/>
                    <a:pt x="8594" y="1133"/>
                    <a:pt x="8501" y="1077"/>
                  </a:cubicBezTo>
                  <a:cubicBezTo>
                    <a:pt x="8462" y="1055"/>
                    <a:pt x="8427" y="1032"/>
                    <a:pt x="8388" y="1010"/>
                  </a:cubicBezTo>
                  <a:cubicBezTo>
                    <a:pt x="8261" y="936"/>
                    <a:pt x="8136" y="867"/>
                    <a:pt x="8012" y="800"/>
                  </a:cubicBezTo>
                  <a:lnTo>
                    <a:pt x="8006" y="797"/>
                  </a:lnTo>
                  <a:cubicBezTo>
                    <a:pt x="7878" y="731"/>
                    <a:pt x="7753" y="667"/>
                    <a:pt x="7626" y="608"/>
                  </a:cubicBezTo>
                  <a:cubicBezTo>
                    <a:pt x="7590" y="591"/>
                    <a:pt x="7553" y="576"/>
                    <a:pt x="7517" y="559"/>
                  </a:cubicBezTo>
                  <a:cubicBezTo>
                    <a:pt x="7428" y="519"/>
                    <a:pt x="7338" y="480"/>
                    <a:pt x="7248" y="443"/>
                  </a:cubicBezTo>
                  <a:cubicBezTo>
                    <a:pt x="7207" y="426"/>
                    <a:pt x="7165" y="409"/>
                    <a:pt x="7123" y="393"/>
                  </a:cubicBezTo>
                  <a:cubicBezTo>
                    <a:pt x="7035" y="359"/>
                    <a:pt x="6948" y="327"/>
                    <a:pt x="6862" y="297"/>
                  </a:cubicBezTo>
                  <a:cubicBezTo>
                    <a:pt x="6825" y="285"/>
                    <a:pt x="6786" y="271"/>
                    <a:pt x="6749" y="259"/>
                  </a:cubicBezTo>
                  <a:cubicBezTo>
                    <a:pt x="6628" y="220"/>
                    <a:pt x="6509" y="185"/>
                    <a:pt x="6390" y="154"/>
                  </a:cubicBezTo>
                  <a:lnTo>
                    <a:pt x="6384" y="152"/>
                  </a:lnTo>
                  <a:cubicBezTo>
                    <a:pt x="6263" y="121"/>
                    <a:pt x="6144" y="96"/>
                    <a:pt x="6025" y="75"/>
                  </a:cubicBezTo>
                  <a:cubicBezTo>
                    <a:pt x="5990" y="69"/>
                    <a:pt x="5954" y="64"/>
                    <a:pt x="5917" y="58"/>
                  </a:cubicBezTo>
                  <a:cubicBezTo>
                    <a:pt x="5833" y="44"/>
                    <a:pt x="5751" y="33"/>
                    <a:pt x="5668" y="25"/>
                  </a:cubicBezTo>
                  <a:cubicBezTo>
                    <a:pt x="5628" y="21"/>
                    <a:pt x="5586" y="18"/>
                    <a:pt x="5546" y="14"/>
                  </a:cubicBezTo>
                  <a:cubicBezTo>
                    <a:pt x="5465" y="8"/>
                    <a:pt x="5383" y="5"/>
                    <a:pt x="5303" y="4"/>
                  </a:cubicBezTo>
                  <a:cubicBezTo>
                    <a:pt x="5267" y="2"/>
                    <a:pt x="5230" y="1"/>
                    <a:pt x="5195" y="1"/>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673;p37"/>
            <p:cNvSpPr/>
            <p:nvPr/>
          </p:nvSpPr>
          <p:spPr>
            <a:xfrm>
              <a:off x="3783075" y="3847575"/>
              <a:ext cx="1210825" cy="656150"/>
            </a:xfrm>
            <a:custGeom>
              <a:avLst/>
              <a:gdLst/>
              <a:ahLst/>
              <a:cxnLst/>
              <a:rect l="l" t="t" r="r" b="b"/>
              <a:pathLst>
                <a:path w="48433" h="26246" extrusionOk="0">
                  <a:moveTo>
                    <a:pt x="15940" y="0"/>
                  </a:moveTo>
                  <a:cubicBezTo>
                    <a:pt x="10456" y="4881"/>
                    <a:pt x="4787" y="14631"/>
                    <a:pt x="4787" y="14631"/>
                  </a:cubicBezTo>
                  <a:cubicBezTo>
                    <a:pt x="4244" y="15923"/>
                    <a:pt x="1867" y="20608"/>
                    <a:pt x="1" y="23946"/>
                  </a:cubicBezTo>
                  <a:cubicBezTo>
                    <a:pt x="723" y="24223"/>
                    <a:pt x="1297" y="24363"/>
                    <a:pt x="1777" y="24363"/>
                  </a:cubicBezTo>
                  <a:cubicBezTo>
                    <a:pt x="4391" y="24363"/>
                    <a:pt x="4231" y="20217"/>
                    <a:pt x="10317" y="11617"/>
                  </a:cubicBezTo>
                  <a:cubicBezTo>
                    <a:pt x="14144" y="6208"/>
                    <a:pt x="16848" y="4602"/>
                    <a:pt x="19022" y="4602"/>
                  </a:cubicBezTo>
                  <a:cubicBezTo>
                    <a:pt x="20941" y="4602"/>
                    <a:pt x="22447" y="5852"/>
                    <a:pt x="23949" y="6845"/>
                  </a:cubicBezTo>
                  <a:cubicBezTo>
                    <a:pt x="26598" y="8595"/>
                    <a:pt x="39504" y="21736"/>
                    <a:pt x="43905" y="26245"/>
                  </a:cubicBezTo>
                  <a:lnTo>
                    <a:pt x="44186" y="25985"/>
                  </a:lnTo>
                  <a:cubicBezTo>
                    <a:pt x="45608" y="24674"/>
                    <a:pt x="47372" y="24099"/>
                    <a:pt x="48433" y="23814"/>
                  </a:cubicBezTo>
                  <a:cubicBezTo>
                    <a:pt x="46455" y="22070"/>
                    <a:pt x="42889" y="18855"/>
                    <a:pt x="40292" y="16104"/>
                  </a:cubicBezTo>
                  <a:cubicBezTo>
                    <a:pt x="37697" y="13352"/>
                    <a:pt x="32436" y="5210"/>
                    <a:pt x="27356" y="586"/>
                  </a:cubicBezTo>
                  <a:cubicBezTo>
                    <a:pt x="27356" y="586"/>
                    <a:pt x="23906" y="2792"/>
                    <a:pt x="20626" y="2792"/>
                  </a:cubicBezTo>
                  <a:cubicBezTo>
                    <a:pt x="18805" y="2792"/>
                    <a:pt x="17037" y="2112"/>
                    <a:pt x="159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74;p37"/>
            <p:cNvSpPr/>
            <p:nvPr/>
          </p:nvSpPr>
          <p:spPr>
            <a:xfrm>
              <a:off x="3745300" y="4007475"/>
              <a:ext cx="1113650" cy="609175"/>
            </a:xfrm>
            <a:custGeom>
              <a:avLst/>
              <a:gdLst/>
              <a:ahLst/>
              <a:cxnLst/>
              <a:rect l="l" t="t" r="r" b="b"/>
              <a:pathLst>
                <a:path w="44546" h="24367" extrusionOk="0">
                  <a:moveTo>
                    <a:pt x="20301" y="0"/>
                  </a:moveTo>
                  <a:cubicBezTo>
                    <a:pt x="14314" y="0"/>
                    <a:pt x="8777" y="13464"/>
                    <a:pt x="6664" y="17355"/>
                  </a:cubicBezTo>
                  <a:cubicBezTo>
                    <a:pt x="5823" y="18905"/>
                    <a:pt x="4752" y="19389"/>
                    <a:pt x="3745" y="19389"/>
                  </a:cubicBezTo>
                  <a:cubicBezTo>
                    <a:pt x="2630" y="19389"/>
                    <a:pt x="1593" y="18796"/>
                    <a:pt x="1028" y="18403"/>
                  </a:cubicBezTo>
                  <a:cubicBezTo>
                    <a:pt x="643" y="19074"/>
                    <a:pt x="292" y="19662"/>
                    <a:pt x="1" y="20112"/>
                  </a:cubicBezTo>
                  <a:cubicBezTo>
                    <a:pt x="1369" y="21684"/>
                    <a:pt x="4180" y="24367"/>
                    <a:pt x="7422" y="24367"/>
                  </a:cubicBezTo>
                  <a:cubicBezTo>
                    <a:pt x="7782" y="24367"/>
                    <a:pt x="8147" y="24334"/>
                    <a:pt x="8516" y="24263"/>
                  </a:cubicBezTo>
                  <a:cubicBezTo>
                    <a:pt x="13585" y="23284"/>
                    <a:pt x="22216" y="5218"/>
                    <a:pt x="22216" y="5218"/>
                  </a:cubicBezTo>
                  <a:cubicBezTo>
                    <a:pt x="22216" y="5218"/>
                    <a:pt x="38276" y="20517"/>
                    <a:pt x="40180" y="21750"/>
                  </a:cubicBezTo>
                  <a:cubicBezTo>
                    <a:pt x="40909" y="22221"/>
                    <a:pt x="41437" y="22712"/>
                    <a:pt x="41811" y="23137"/>
                  </a:cubicBezTo>
                  <a:cubicBezTo>
                    <a:pt x="42402" y="22602"/>
                    <a:pt x="43436" y="21663"/>
                    <a:pt x="44545" y="20649"/>
                  </a:cubicBezTo>
                  <a:cubicBezTo>
                    <a:pt x="39847" y="15728"/>
                    <a:pt x="25864" y="1386"/>
                    <a:pt x="21361" y="144"/>
                  </a:cubicBezTo>
                  <a:cubicBezTo>
                    <a:pt x="21006" y="47"/>
                    <a:pt x="20653" y="0"/>
                    <a:pt x="20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75;p37"/>
            <p:cNvSpPr/>
            <p:nvPr/>
          </p:nvSpPr>
          <p:spPr>
            <a:xfrm>
              <a:off x="4181575" y="3779600"/>
              <a:ext cx="285425" cy="137775"/>
            </a:xfrm>
            <a:custGeom>
              <a:avLst/>
              <a:gdLst/>
              <a:ahLst/>
              <a:cxnLst/>
              <a:rect l="l" t="t" r="r" b="b"/>
              <a:pathLst>
                <a:path w="11417" h="5511" extrusionOk="0">
                  <a:moveTo>
                    <a:pt x="5195" y="1"/>
                  </a:moveTo>
                  <a:cubicBezTo>
                    <a:pt x="5080" y="2"/>
                    <a:pt x="4966" y="7"/>
                    <a:pt x="4853" y="19"/>
                  </a:cubicBezTo>
                  <a:cubicBezTo>
                    <a:pt x="4757" y="28"/>
                    <a:pt x="4661" y="42"/>
                    <a:pt x="4564" y="59"/>
                  </a:cubicBezTo>
                  <a:cubicBezTo>
                    <a:pt x="4531" y="64"/>
                    <a:pt x="4497" y="73"/>
                    <a:pt x="4463" y="79"/>
                  </a:cubicBezTo>
                  <a:cubicBezTo>
                    <a:pt x="4400" y="92"/>
                    <a:pt x="4335" y="104"/>
                    <a:pt x="4270" y="120"/>
                  </a:cubicBezTo>
                  <a:cubicBezTo>
                    <a:pt x="4230" y="130"/>
                    <a:pt x="4188" y="143"/>
                    <a:pt x="4146" y="154"/>
                  </a:cubicBezTo>
                  <a:cubicBezTo>
                    <a:pt x="4089" y="169"/>
                    <a:pt x="4030" y="185"/>
                    <a:pt x="3973" y="203"/>
                  </a:cubicBezTo>
                  <a:cubicBezTo>
                    <a:pt x="3928" y="216"/>
                    <a:pt x="3882" y="233"/>
                    <a:pt x="3837" y="248"/>
                  </a:cubicBezTo>
                  <a:cubicBezTo>
                    <a:pt x="3783" y="267"/>
                    <a:pt x="3727" y="285"/>
                    <a:pt x="3671" y="305"/>
                  </a:cubicBezTo>
                  <a:cubicBezTo>
                    <a:pt x="3623" y="322"/>
                    <a:pt x="3576" y="342"/>
                    <a:pt x="3529" y="361"/>
                  </a:cubicBezTo>
                  <a:cubicBezTo>
                    <a:pt x="3475" y="383"/>
                    <a:pt x="3421" y="404"/>
                    <a:pt x="3367" y="427"/>
                  </a:cubicBezTo>
                  <a:cubicBezTo>
                    <a:pt x="3317" y="449"/>
                    <a:pt x="3269" y="471"/>
                    <a:pt x="3217" y="494"/>
                  </a:cubicBezTo>
                  <a:cubicBezTo>
                    <a:pt x="3164" y="519"/>
                    <a:pt x="3112" y="543"/>
                    <a:pt x="3059" y="567"/>
                  </a:cubicBezTo>
                  <a:cubicBezTo>
                    <a:pt x="3008" y="591"/>
                    <a:pt x="2955" y="619"/>
                    <a:pt x="2903" y="644"/>
                  </a:cubicBezTo>
                  <a:cubicBezTo>
                    <a:pt x="2852" y="670"/>
                    <a:pt x="2802" y="696"/>
                    <a:pt x="2748" y="724"/>
                  </a:cubicBezTo>
                  <a:cubicBezTo>
                    <a:pt x="2696" y="754"/>
                    <a:pt x="2641" y="783"/>
                    <a:pt x="2587" y="812"/>
                  </a:cubicBezTo>
                  <a:cubicBezTo>
                    <a:pt x="2536" y="842"/>
                    <a:pt x="2487" y="870"/>
                    <a:pt x="2436" y="899"/>
                  </a:cubicBezTo>
                  <a:cubicBezTo>
                    <a:pt x="2380" y="932"/>
                    <a:pt x="2324" y="966"/>
                    <a:pt x="2269" y="1000"/>
                  </a:cubicBezTo>
                  <a:cubicBezTo>
                    <a:pt x="2219" y="1029"/>
                    <a:pt x="2171" y="1060"/>
                    <a:pt x="2122" y="1091"/>
                  </a:cubicBezTo>
                  <a:cubicBezTo>
                    <a:pt x="2065" y="1126"/>
                    <a:pt x="2006" y="1164"/>
                    <a:pt x="1949" y="1202"/>
                  </a:cubicBezTo>
                  <a:cubicBezTo>
                    <a:pt x="1902" y="1233"/>
                    <a:pt x="1854" y="1264"/>
                    <a:pt x="1808" y="1295"/>
                  </a:cubicBezTo>
                  <a:cubicBezTo>
                    <a:pt x="1748" y="1337"/>
                    <a:pt x="1687" y="1378"/>
                    <a:pt x="1625" y="1420"/>
                  </a:cubicBezTo>
                  <a:cubicBezTo>
                    <a:pt x="1581" y="1451"/>
                    <a:pt x="1536" y="1484"/>
                    <a:pt x="1491" y="1516"/>
                  </a:cubicBezTo>
                  <a:cubicBezTo>
                    <a:pt x="1427" y="1561"/>
                    <a:pt x="1366" y="1606"/>
                    <a:pt x="1302" y="1652"/>
                  </a:cubicBezTo>
                  <a:cubicBezTo>
                    <a:pt x="1260" y="1685"/>
                    <a:pt x="1217" y="1717"/>
                    <a:pt x="1175" y="1750"/>
                  </a:cubicBezTo>
                  <a:cubicBezTo>
                    <a:pt x="1109" y="1799"/>
                    <a:pt x="1044" y="1849"/>
                    <a:pt x="977" y="1900"/>
                  </a:cubicBezTo>
                  <a:cubicBezTo>
                    <a:pt x="937" y="1931"/>
                    <a:pt x="899" y="1961"/>
                    <a:pt x="860" y="1994"/>
                  </a:cubicBezTo>
                  <a:cubicBezTo>
                    <a:pt x="790" y="2048"/>
                    <a:pt x="722" y="2104"/>
                    <a:pt x="653" y="2161"/>
                  </a:cubicBezTo>
                  <a:cubicBezTo>
                    <a:pt x="619" y="2187"/>
                    <a:pt x="583" y="2217"/>
                    <a:pt x="549" y="2246"/>
                  </a:cubicBezTo>
                  <a:cubicBezTo>
                    <a:pt x="475" y="2308"/>
                    <a:pt x="401" y="2370"/>
                    <a:pt x="326" y="2433"/>
                  </a:cubicBezTo>
                  <a:cubicBezTo>
                    <a:pt x="300" y="2455"/>
                    <a:pt x="275" y="2476"/>
                    <a:pt x="251" y="2498"/>
                  </a:cubicBezTo>
                  <a:cubicBezTo>
                    <a:pt x="167" y="2571"/>
                    <a:pt x="84" y="2643"/>
                    <a:pt x="0" y="2719"/>
                  </a:cubicBezTo>
                  <a:cubicBezTo>
                    <a:pt x="1098" y="4831"/>
                    <a:pt x="2866" y="5510"/>
                    <a:pt x="4686" y="5510"/>
                  </a:cubicBezTo>
                  <a:cubicBezTo>
                    <a:pt x="7966" y="5510"/>
                    <a:pt x="11416" y="3304"/>
                    <a:pt x="11416" y="3304"/>
                  </a:cubicBezTo>
                  <a:cubicBezTo>
                    <a:pt x="11280" y="3182"/>
                    <a:pt x="11145" y="3061"/>
                    <a:pt x="11009" y="2942"/>
                  </a:cubicBezTo>
                  <a:cubicBezTo>
                    <a:pt x="10978" y="2914"/>
                    <a:pt x="10946" y="2886"/>
                    <a:pt x="10914" y="2858"/>
                  </a:cubicBezTo>
                  <a:cubicBezTo>
                    <a:pt x="10813" y="2772"/>
                    <a:pt x="10711" y="2685"/>
                    <a:pt x="10610" y="2600"/>
                  </a:cubicBezTo>
                  <a:cubicBezTo>
                    <a:pt x="10569" y="2566"/>
                    <a:pt x="10528" y="2534"/>
                    <a:pt x="10488" y="2500"/>
                  </a:cubicBezTo>
                  <a:cubicBezTo>
                    <a:pt x="10391" y="2419"/>
                    <a:pt x="10293" y="2340"/>
                    <a:pt x="10196" y="2263"/>
                  </a:cubicBezTo>
                  <a:cubicBezTo>
                    <a:pt x="10159" y="2234"/>
                    <a:pt x="10122" y="2204"/>
                    <a:pt x="10086" y="2175"/>
                  </a:cubicBezTo>
                  <a:cubicBezTo>
                    <a:pt x="9955" y="2073"/>
                    <a:pt x="9825" y="1974"/>
                    <a:pt x="9695" y="1878"/>
                  </a:cubicBezTo>
                  <a:lnTo>
                    <a:pt x="9692" y="1875"/>
                  </a:lnTo>
                  <a:cubicBezTo>
                    <a:pt x="9559" y="1776"/>
                    <a:pt x="9427" y="1682"/>
                    <a:pt x="9296" y="1590"/>
                  </a:cubicBezTo>
                  <a:cubicBezTo>
                    <a:pt x="9260" y="1567"/>
                    <a:pt x="9226" y="1544"/>
                    <a:pt x="9192" y="1519"/>
                  </a:cubicBezTo>
                  <a:cubicBezTo>
                    <a:pt x="9095" y="1454"/>
                    <a:pt x="8999" y="1389"/>
                    <a:pt x="8903" y="1327"/>
                  </a:cubicBezTo>
                  <a:cubicBezTo>
                    <a:pt x="8863" y="1300"/>
                    <a:pt x="8821" y="1273"/>
                    <a:pt x="8779" y="1249"/>
                  </a:cubicBezTo>
                  <a:cubicBezTo>
                    <a:pt x="8687" y="1190"/>
                    <a:pt x="8594" y="1133"/>
                    <a:pt x="8501" y="1077"/>
                  </a:cubicBezTo>
                  <a:cubicBezTo>
                    <a:pt x="8462" y="1055"/>
                    <a:pt x="8427" y="1032"/>
                    <a:pt x="8388" y="1010"/>
                  </a:cubicBezTo>
                  <a:cubicBezTo>
                    <a:pt x="8261" y="936"/>
                    <a:pt x="8136" y="867"/>
                    <a:pt x="8012" y="800"/>
                  </a:cubicBezTo>
                  <a:lnTo>
                    <a:pt x="8006" y="797"/>
                  </a:lnTo>
                  <a:cubicBezTo>
                    <a:pt x="7878" y="731"/>
                    <a:pt x="7753" y="667"/>
                    <a:pt x="7626" y="608"/>
                  </a:cubicBezTo>
                  <a:cubicBezTo>
                    <a:pt x="7590" y="591"/>
                    <a:pt x="7553" y="576"/>
                    <a:pt x="7517" y="559"/>
                  </a:cubicBezTo>
                  <a:cubicBezTo>
                    <a:pt x="7428" y="519"/>
                    <a:pt x="7338" y="480"/>
                    <a:pt x="7248" y="443"/>
                  </a:cubicBezTo>
                  <a:cubicBezTo>
                    <a:pt x="7207" y="426"/>
                    <a:pt x="7165" y="409"/>
                    <a:pt x="7123" y="393"/>
                  </a:cubicBezTo>
                  <a:cubicBezTo>
                    <a:pt x="7035" y="359"/>
                    <a:pt x="6948" y="327"/>
                    <a:pt x="6862" y="297"/>
                  </a:cubicBezTo>
                  <a:cubicBezTo>
                    <a:pt x="6825" y="285"/>
                    <a:pt x="6786" y="271"/>
                    <a:pt x="6749" y="259"/>
                  </a:cubicBezTo>
                  <a:cubicBezTo>
                    <a:pt x="6628" y="220"/>
                    <a:pt x="6509" y="185"/>
                    <a:pt x="6390" y="154"/>
                  </a:cubicBezTo>
                  <a:lnTo>
                    <a:pt x="6384" y="152"/>
                  </a:lnTo>
                  <a:cubicBezTo>
                    <a:pt x="6263" y="121"/>
                    <a:pt x="6144" y="96"/>
                    <a:pt x="6025" y="75"/>
                  </a:cubicBezTo>
                  <a:cubicBezTo>
                    <a:pt x="5990" y="69"/>
                    <a:pt x="5954" y="64"/>
                    <a:pt x="5917" y="58"/>
                  </a:cubicBezTo>
                  <a:cubicBezTo>
                    <a:pt x="5833" y="44"/>
                    <a:pt x="5751" y="33"/>
                    <a:pt x="5668" y="25"/>
                  </a:cubicBezTo>
                  <a:cubicBezTo>
                    <a:pt x="5628" y="21"/>
                    <a:pt x="5586" y="18"/>
                    <a:pt x="5546" y="14"/>
                  </a:cubicBezTo>
                  <a:cubicBezTo>
                    <a:pt x="5465" y="8"/>
                    <a:pt x="5383" y="5"/>
                    <a:pt x="5303" y="4"/>
                  </a:cubicBezTo>
                  <a:cubicBezTo>
                    <a:pt x="5267" y="2"/>
                    <a:pt x="5230" y="1"/>
                    <a:pt x="5195" y="1"/>
                  </a:cubicBezTo>
                  <a:close/>
                </a:path>
              </a:pathLst>
            </a:custGeom>
            <a:solidFill>
              <a:srgbClr val="FDD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676;p37"/>
            <p:cNvSpPr/>
            <p:nvPr/>
          </p:nvSpPr>
          <p:spPr>
            <a:xfrm>
              <a:off x="3770975" y="3962600"/>
              <a:ext cx="1109725" cy="561075"/>
            </a:xfrm>
            <a:custGeom>
              <a:avLst/>
              <a:gdLst/>
              <a:ahLst/>
              <a:cxnLst/>
              <a:rect l="l" t="t" r="r" b="b"/>
              <a:pathLst>
                <a:path w="44389" h="22443" extrusionOk="0">
                  <a:moveTo>
                    <a:pt x="19506" y="1"/>
                  </a:moveTo>
                  <a:cubicBezTo>
                    <a:pt x="17332" y="1"/>
                    <a:pt x="14628" y="1607"/>
                    <a:pt x="10801" y="7016"/>
                  </a:cubicBezTo>
                  <a:cubicBezTo>
                    <a:pt x="4715" y="15616"/>
                    <a:pt x="4875" y="19762"/>
                    <a:pt x="2260" y="19762"/>
                  </a:cubicBezTo>
                  <a:cubicBezTo>
                    <a:pt x="1780" y="19762"/>
                    <a:pt x="1206" y="19622"/>
                    <a:pt x="483" y="19345"/>
                  </a:cubicBezTo>
                  <a:cubicBezTo>
                    <a:pt x="318" y="19642"/>
                    <a:pt x="157" y="19926"/>
                    <a:pt x="1" y="20198"/>
                  </a:cubicBezTo>
                  <a:cubicBezTo>
                    <a:pt x="566" y="20591"/>
                    <a:pt x="1603" y="21183"/>
                    <a:pt x="2717" y="21183"/>
                  </a:cubicBezTo>
                  <a:cubicBezTo>
                    <a:pt x="3725" y="21183"/>
                    <a:pt x="4795" y="20700"/>
                    <a:pt x="5637" y="19148"/>
                  </a:cubicBezTo>
                  <a:cubicBezTo>
                    <a:pt x="7750" y="15258"/>
                    <a:pt x="13288" y="1794"/>
                    <a:pt x="19275" y="1794"/>
                  </a:cubicBezTo>
                  <a:cubicBezTo>
                    <a:pt x="19626" y="1794"/>
                    <a:pt x="19979" y="1840"/>
                    <a:pt x="20334" y="1938"/>
                  </a:cubicBezTo>
                  <a:cubicBezTo>
                    <a:pt x="24838" y="3179"/>
                    <a:pt x="38820" y="17521"/>
                    <a:pt x="43518" y="22442"/>
                  </a:cubicBezTo>
                  <a:cubicBezTo>
                    <a:pt x="43806" y="22179"/>
                    <a:pt x="44098" y="21910"/>
                    <a:pt x="44389" y="21644"/>
                  </a:cubicBezTo>
                  <a:cubicBezTo>
                    <a:pt x="39988" y="17135"/>
                    <a:pt x="27081" y="3993"/>
                    <a:pt x="24433" y="2244"/>
                  </a:cubicBezTo>
                  <a:cubicBezTo>
                    <a:pt x="22931" y="1251"/>
                    <a:pt x="21425" y="1"/>
                    <a:pt x="19506" y="1"/>
                  </a:cubicBezTo>
                  <a:close/>
                </a:path>
              </a:pathLst>
            </a:custGeom>
            <a:solidFill>
              <a:srgbClr val="F5B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77;p37"/>
            <p:cNvSpPr/>
            <p:nvPr/>
          </p:nvSpPr>
          <p:spPr>
            <a:xfrm>
              <a:off x="4329025" y="4507700"/>
              <a:ext cx="351150" cy="266550"/>
            </a:xfrm>
            <a:custGeom>
              <a:avLst/>
              <a:gdLst/>
              <a:ahLst/>
              <a:cxnLst/>
              <a:rect l="l" t="t" r="r" b="b"/>
              <a:pathLst>
                <a:path w="14046" h="10662" extrusionOk="0">
                  <a:moveTo>
                    <a:pt x="5413" y="1"/>
                  </a:moveTo>
                  <a:cubicBezTo>
                    <a:pt x="3311" y="1"/>
                    <a:pt x="2003" y="1422"/>
                    <a:pt x="2003" y="1422"/>
                  </a:cubicBezTo>
                  <a:cubicBezTo>
                    <a:pt x="2003" y="1422"/>
                    <a:pt x="0" y="6583"/>
                    <a:pt x="1599" y="6895"/>
                  </a:cubicBezTo>
                  <a:cubicBezTo>
                    <a:pt x="3197" y="7209"/>
                    <a:pt x="4853" y="9029"/>
                    <a:pt x="5690" y="9696"/>
                  </a:cubicBezTo>
                  <a:cubicBezTo>
                    <a:pt x="6528" y="10361"/>
                    <a:pt x="9551" y="10545"/>
                    <a:pt x="11557" y="10642"/>
                  </a:cubicBezTo>
                  <a:cubicBezTo>
                    <a:pt x="11806" y="10654"/>
                    <a:pt x="12029" y="10661"/>
                    <a:pt x="12230" y="10661"/>
                  </a:cubicBezTo>
                  <a:cubicBezTo>
                    <a:pt x="13644" y="10661"/>
                    <a:pt x="13922" y="10309"/>
                    <a:pt x="13980" y="8807"/>
                  </a:cubicBezTo>
                  <a:cubicBezTo>
                    <a:pt x="14045" y="7093"/>
                    <a:pt x="11314" y="5919"/>
                    <a:pt x="10651" y="4351"/>
                  </a:cubicBezTo>
                  <a:cubicBezTo>
                    <a:pt x="9987" y="2783"/>
                    <a:pt x="9420" y="1682"/>
                    <a:pt x="9420" y="1682"/>
                  </a:cubicBezTo>
                  <a:cubicBezTo>
                    <a:pt x="7907" y="413"/>
                    <a:pt x="6545" y="1"/>
                    <a:pt x="5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78;p37"/>
            <p:cNvSpPr/>
            <p:nvPr/>
          </p:nvSpPr>
          <p:spPr>
            <a:xfrm>
              <a:off x="4815800" y="4608900"/>
              <a:ext cx="584725" cy="122225"/>
            </a:xfrm>
            <a:custGeom>
              <a:avLst/>
              <a:gdLst/>
              <a:ahLst/>
              <a:cxnLst/>
              <a:rect l="l" t="t" r="r" b="b"/>
              <a:pathLst>
                <a:path w="23389" h="4889" extrusionOk="0">
                  <a:moveTo>
                    <a:pt x="22899" y="0"/>
                  </a:moveTo>
                  <a:cubicBezTo>
                    <a:pt x="22490" y="835"/>
                    <a:pt x="21668" y="2227"/>
                    <a:pt x="19259" y="2403"/>
                  </a:cubicBezTo>
                  <a:cubicBezTo>
                    <a:pt x="16284" y="2622"/>
                    <a:pt x="11751" y="3198"/>
                    <a:pt x="8883" y="3198"/>
                  </a:cubicBezTo>
                  <a:cubicBezTo>
                    <a:pt x="8488" y="3198"/>
                    <a:pt x="8124" y="3187"/>
                    <a:pt x="7800" y="3163"/>
                  </a:cubicBezTo>
                  <a:cubicBezTo>
                    <a:pt x="5904" y="3020"/>
                    <a:pt x="4291" y="667"/>
                    <a:pt x="2270" y="667"/>
                  </a:cubicBezTo>
                  <a:cubicBezTo>
                    <a:pt x="1575" y="667"/>
                    <a:pt x="832" y="945"/>
                    <a:pt x="13" y="1687"/>
                  </a:cubicBezTo>
                  <a:cubicBezTo>
                    <a:pt x="1" y="2790"/>
                    <a:pt x="219" y="4118"/>
                    <a:pt x="1260" y="4494"/>
                  </a:cubicBezTo>
                  <a:cubicBezTo>
                    <a:pt x="2137" y="4810"/>
                    <a:pt x="3618" y="4889"/>
                    <a:pt x="5313" y="4889"/>
                  </a:cubicBezTo>
                  <a:cubicBezTo>
                    <a:pt x="7029" y="4889"/>
                    <a:pt x="8965" y="4808"/>
                    <a:pt x="10720" y="4808"/>
                  </a:cubicBezTo>
                  <a:cubicBezTo>
                    <a:pt x="10920" y="4808"/>
                    <a:pt x="11117" y="4809"/>
                    <a:pt x="11312" y="4811"/>
                  </a:cubicBezTo>
                  <a:cubicBezTo>
                    <a:pt x="11802" y="4817"/>
                    <a:pt x="12361" y="4824"/>
                    <a:pt x="12963" y="4824"/>
                  </a:cubicBezTo>
                  <a:cubicBezTo>
                    <a:pt x="16768" y="4824"/>
                    <a:pt x="22300" y="4528"/>
                    <a:pt x="23156" y="1684"/>
                  </a:cubicBezTo>
                  <a:cubicBezTo>
                    <a:pt x="23388" y="909"/>
                    <a:pt x="23261" y="379"/>
                    <a:pt x="22899" y="0"/>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79;p37"/>
            <p:cNvSpPr/>
            <p:nvPr/>
          </p:nvSpPr>
          <p:spPr>
            <a:xfrm>
              <a:off x="4346225" y="4595000"/>
              <a:ext cx="332350" cy="179250"/>
            </a:xfrm>
            <a:custGeom>
              <a:avLst/>
              <a:gdLst/>
              <a:ahLst/>
              <a:cxnLst/>
              <a:rect l="l" t="t" r="r" b="b"/>
              <a:pathLst>
                <a:path w="13294" h="7170" extrusionOk="0">
                  <a:moveTo>
                    <a:pt x="648" y="1"/>
                  </a:moveTo>
                  <a:lnTo>
                    <a:pt x="648" y="1"/>
                  </a:lnTo>
                  <a:cubicBezTo>
                    <a:pt x="257" y="1475"/>
                    <a:pt x="1" y="3225"/>
                    <a:pt x="911" y="3403"/>
                  </a:cubicBezTo>
                  <a:cubicBezTo>
                    <a:pt x="2509" y="3717"/>
                    <a:pt x="4165" y="5537"/>
                    <a:pt x="5003" y="6204"/>
                  </a:cubicBezTo>
                  <a:cubicBezTo>
                    <a:pt x="5840" y="6869"/>
                    <a:pt x="8865" y="7053"/>
                    <a:pt x="10869" y="7150"/>
                  </a:cubicBezTo>
                  <a:cubicBezTo>
                    <a:pt x="11118" y="7162"/>
                    <a:pt x="11341" y="7169"/>
                    <a:pt x="11542" y="7169"/>
                  </a:cubicBezTo>
                  <a:cubicBezTo>
                    <a:pt x="12957" y="7169"/>
                    <a:pt x="13236" y="6817"/>
                    <a:pt x="13292" y="5315"/>
                  </a:cubicBezTo>
                  <a:cubicBezTo>
                    <a:pt x="13294" y="5271"/>
                    <a:pt x="13286" y="5228"/>
                    <a:pt x="13285" y="5185"/>
                  </a:cubicBezTo>
                  <a:cubicBezTo>
                    <a:pt x="12633" y="5266"/>
                    <a:pt x="11748" y="5320"/>
                    <a:pt x="10811" y="5320"/>
                  </a:cubicBezTo>
                  <a:cubicBezTo>
                    <a:pt x="9636" y="5320"/>
                    <a:pt x="8378" y="5236"/>
                    <a:pt x="7394" y="5015"/>
                  </a:cubicBezTo>
                  <a:cubicBezTo>
                    <a:pt x="5160" y="4512"/>
                    <a:pt x="3698" y="2525"/>
                    <a:pt x="2255" y="2401"/>
                  </a:cubicBezTo>
                  <a:cubicBezTo>
                    <a:pt x="925" y="2287"/>
                    <a:pt x="2891" y="405"/>
                    <a:pt x="648" y="1"/>
                  </a:cubicBezTo>
                  <a:close/>
                </a:path>
              </a:pathLst>
            </a:custGeom>
            <a:solidFill>
              <a:srgbClr val="3E7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80;p37"/>
            <p:cNvSpPr/>
            <p:nvPr/>
          </p:nvSpPr>
          <p:spPr>
            <a:xfrm>
              <a:off x="5171000" y="4591100"/>
              <a:ext cx="20775" cy="17800"/>
            </a:xfrm>
            <a:custGeom>
              <a:avLst/>
              <a:gdLst/>
              <a:ahLst/>
              <a:cxnLst/>
              <a:rect l="l" t="t" r="r" b="b"/>
              <a:pathLst>
                <a:path w="831" h="712" extrusionOk="0">
                  <a:moveTo>
                    <a:pt x="356" y="1"/>
                  </a:moveTo>
                  <a:cubicBezTo>
                    <a:pt x="160" y="1"/>
                    <a:pt x="0" y="160"/>
                    <a:pt x="0" y="356"/>
                  </a:cubicBezTo>
                  <a:cubicBezTo>
                    <a:pt x="0" y="570"/>
                    <a:pt x="176" y="712"/>
                    <a:pt x="358" y="712"/>
                  </a:cubicBezTo>
                  <a:cubicBezTo>
                    <a:pt x="446" y="712"/>
                    <a:pt x="535" y="679"/>
                    <a:pt x="607" y="607"/>
                  </a:cubicBezTo>
                  <a:cubicBezTo>
                    <a:pt x="831" y="384"/>
                    <a:pt x="673" y="1"/>
                    <a:pt x="356"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81;p37"/>
            <p:cNvSpPr/>
            <p:nvPr/>
          </p:nvSpPr>
          <p:spPr>
            <a:xfrm>
              <a:off x="5119500" y="4569800"/>
              <a:ext cx="21650" cy="17800"/>
            </a:xfrm>
            <a:custGeom>
              <a:avLst/>
              <a:gdLst/>
              <a:ahLst/>
              <a:cxnLst/>
              <a:rect l="l" t="t" r="r" b="b"/>
              <a:pathLst>
                <a:path w="866" h="712" extrusionOk="0">
                  <a:moveTo>
                    <a:pt x="435" y="0"/>
                  </a:moveTo>
                  <a:cubicBezTo>
                    <a:pt x="393" y="0"/>
                    <a:pt x="349" y="8"/>
                    <a:pt x="305" y="25"/>
                  </a:cubicBezTo>
                  <a:cubicBezTo>
                    <a:pt x="10" y="140"/>
                    <a:pt x="0" y="553"/>
                    <a:pt x="290" y="681"/>
                  </a:cubicBezTo>
                  <a:cubicBezTo>
                    <a:pt x="336" y="701"/>
                    <a:pt x="384" y="711"/>
                    <a:pt x="432" y="711"/>
                  </a:cubicBezTo>
                  <a:cubicBezTo>
                    <a:pt x="568" y="711"/>
                    <a:pt x="699" y="632"/>
                    <a:pt x="758" y="500"/>
                  </a:cubicBezTo>
                  <a:cubicBezTo>
                    <a:pt x="866" y="253"/>
                    <a:pt x="675" y="0"/>
                    <a:pt x="435"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82;p37"/>
            <p:cNvSpPr/>
            <p:nvPr/>
          </p:nvSpPr>
          <p:spPr>
            <a:xfrm>
              <a:off x="4475900" y="4581825"/>
              <a:ext cx="21650" cy="17800"/>
            </a:xfrm>
            <a:custGeom>
              <a:avLst/>
              <a:gdLst/>
              <a:ahLst/>
              <a:cxnLst/>
              <a:rect l="l" t="t" r="r" b="b"/>
              <a:pathLst>
                <a:path w="866" h="712" extrusionOk="0">
                  <a:moveTo>
                    <a:pt x="435" y="0"/>
                  </a:moveTo>
                  <a:cubicBezTo>
                    <a:pt x="393" y="0"/>
                    <a:pt x="349" y="8"/>
                    <a:pt x="305" y="25"/>
                  </a:cubicBezTo>
                  <a:cubicBezTo>
                    <a:pt x="10" y="140"/>
                    <a:pt x="0" y="554"/>
                    <a:pt x="290" y="681"/>
                  </a:cubicBezTo>
                  <a:cubicBezTo>
                    <a:pt x="336" y="702"/>
                    <a:pt x="385" y="711"/>
                    <a:pt x="433" y="711"/>
                  </a:cubicBezTo>
                  <a:cubicBezTo>
                    <a:pt x="569" y="711"/>
                    <a:pt x="699" y="633"/>
                    <a:pt x="758" y="500"/>
                  </a:cubicBezTo>
                  <a:cubicBezTo>
                    <a:pt x="866" y="254"/>
                    <a:pt x="675" y="0"/>
                    <a:pt x="435"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83;p37"/>
            <p:cNvSpPr/>
            <p:nvPr/>
          </p:nvSpPr>
          <p:spPr>
            <a:xfrm>
              <a:off x="4456175" y="4542625"/>
              <a:ext cx="21675" cy="17800"/>
            </a:xfrm>
            <a:custGeom>
              <a:avLst/>
              <a:gdLst/>
              <a:ahLst/>
              <a:cxnLst/>
              <a:rect l="l" t="t" r="r" b="b"/>
              <a:pathLst>
                <a:path w="867" h="712" extrusionOk="0">
                  <a:moveTo>
                    <a:pt x="434" y="0"/>
                  </a:moveTo>
                  <a:cubicBezTo>
                    <a:pt x="392" y="0"/>
                    <a:pt x="348" y="8"/>
                    <a:pt x="304" y="25"/>
                  </a:cubicBezTo>
                  <a:cubicBezTo>
                    <a:pt x="10" y="140"/>
                    <a:pt x="1" y="554"/>
                    <a:pt x="290" y="681"/>
                  </a:cubicBezTo>
                  <a:cubicBezTo>
                    <a:pt x="337" y="702"/>
                    <a:pt x="386" y="712"/>
                    <a:pt x="434" y="712"/>
                  </a:cubicBezTo>
                  <a:cubicBezTo>
                    <a:pt x="570" y="712"/>
                    <a:pt x="699" y="632"/>
                    <a:pt x="758" y="500"/>
                  </a:cubicBezTo>
                  <a:cubicBezTo>
                    <a:pt x="866" y="254"/>
                    <a:pt x="675" y="0"/>
                    <a:pt x="434"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84;p37"/>
            <p:cNvSpPr/>
            <p:nvPr/>
          </p:nvSpPr>
          <p:spPr>
            <a:xfrm>
              <a:off x="4505200" y="4621300"/>
              <a:ext cx="21675" cy="17800"/>
            </a:xfrm>
            <a:custGeom>
              <a:avLst/>
              <a:gdLst/>
              <a:ahLst/>
              <a:cxnLst/>
              <a:rect l="l" t="t" r="r" b="b"/>
              <a:pathLst>
                <a:path w="867" h="712" extrusionOk="0">
                  <a:moveTo>
                    <a:pt x="435" y="0"/>
                  </a:moveTo>
                  <a:cubicBezTo>
                    <a:pt x="393" y="0"/>
                    <a:pt x="349" y="8"/>
                    <a:pt x="305" y="25"/>
                  </a:cubicBezTo>
                  <a:cubicBezTo>
                    <a:pt x="10" y="140"/>
                    <a:pt x="1" y="554"/>
                    <a:pt x="290" y="681"/>
                  </a:cubicBezTo>
                  <a:cubicBezTo>
                    <a:pt x="337" y="702"/>
                    <a:pt x="386" y="712"/>
                    <a:pt x="434" y="712"/>
                  </a:cubicBezTo>
                  <a:cubicBezTo>
                    <a:pt x="569" y="712"/>
                    <a:pt x="699" y="633"/>
                    <a:pt x="758" y="500"/>
                  </a:cubicBezTo>
                  <a:cubicBezTo>
                    <a:pt x="866" y="254"/>
                    <a:pt x="675" y="0"/>
                    <a:pt x="435"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85;p37"/>
            <p:cNvSpPr/>
            <p:nvPr/>
          </p:nvSpPr>
          <p:spPr>
            <a:xfrm>
              <a:off x="4577075" y="4615775"/>
              <a:ext cx="12825" cy="16750"/>
            </a:xfrm>
            <a:custGeom>
              <a:avLst/>
              <a:gdLst/>
              <a:ahLst/>
              <a:cxnLst/>
              <a:rect l="l" t="t" r="r" b="b"/>
              <a:pathLst>
                <a:path w="513" h="670" extrusionOk="0">
                  <a:moveTo>
                    <a:pt x="158" y="1"/>
                  </a:moveTo>
                  <a:cubicBezTo>
                    <a:pt x="142" y="1"/>
                    <a:pt x="127" y="4"/>
                    <a:pt x="113" y="10"/>
                  </a:cubicBezTo>
                  <a:cubicBezTo>
                    <a:pt x="14" y="53"/>
                    <a:pt x="0" y="234"/>
                    <a:pt x="79" y="413"/>
                  </a:cubicBezTo>
                  <a:cubicBezTo>
                    <a:pt x="147" y="567"/>
                    <a:pt x="261" y="670"/>
                    <a:pt x="355" y="670"/>
                  </a:cubicBezTo>
                  <a:cubicBezTo>
                    <a:pt x="370" y="670"/>
                    <a:pt x="385" y="667"/>
                    <a:pt x="399" y="661"/>
                  </a:cubicBezTo>
                  <a:cubicBezTo>
                    <a:pt x="497" y="617"/>
                    <a:pt x="512" y="436"/>
                    <a:pt x="432" y="257"/>
                  </a:cubicBezTo>
                  <a:cubicBezTo>
                    <a:pt x="364" y="103"/>
                    <a:pt x="250" y="1"/>
                    <a:pt x="158"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86;p37"/>
            <p:cNvSpPr/>
            <p:nvPr/>
          </p:nvSpPr>
          <p:spPr>
            <a:xfrm>
              <a:off x="4561875" y="4581325"/>
              <a:ext cx="12825" cy="16750"/>
            </a:xfrm>
            <a:custGeom>
              <a:avLst/>
              <a:gdLst/>
              <a:ahLst/>
              <a:cxnLst/>
              <a:rect l="l" t="t" r="r" b="b"/>
              <a:pathLst>
                <a:path w="513" h="670" extrusionOk="0">
                  <a:moveTo>
                    <a:pt x="158" y="1"/>
                  </a:moveTo>
                  <a:cubicBezTo>
                    <a:pt x="143" y="1"/>
                    <a:pt x="128" y="4"/>
                    <a:pt x="114" y="10"/>
                  </a:cubicBezTo>
                  <a:cubicBezTo>
                    <a:pt x="16" y="53"/>
                    <a:pt x="1" y="234"/>
                    <a:pt x="80" y="413"/>
                  </a:cubicBezTo>
                  <a:cubicBezTo>
                    <a:pt x="147" y="567"/>
                    <a:pt x="262" y="670"/>
                    <a:pt x="355" y="670"/>
                  </a:cubicBezTo>
                  <a:cubicBezTo>
                    <a:pt x="371" y="670"/>
                    <a:pt x="386" y="667"/>
                    <a:pt x="400" y="661"/>
                  </a:cubicBezTo>
                  <a:cubicBezTo>
                    <a:pt x="497" y="618"/>
                    <a:pt x="513" y="437"/>
                    <a:pt x="434" y="257"/>
                  </a:cubicBezTo>
                  <a:cubicBezTo>
                    <a:pt x="366" y="104"/>
                    <a:pt x="252" y="1"/>
                    <a:pt x="158"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687;p37"/>
            <p:cNvSpPr/>
            <p:nvPr/>
          </p:nvSpPr>
          <p:spPr>
            <a:xfrm>
              <a:off x="4549500" y="4551375"/>
              <a:ext cx="11600" cy="17500"/>
            </a:xfrm>
            <a:custGeom>
              <a:avLst/>
              <a:gdLst/>
              <a:ahLst/>
              <a:cxnLst/>
              <a:rect l="l" t="t" r="r" b="b"/>
              <a:pathLst>
                <a:path w="464" h="700" extrusionOk="0">
                  <a:moveTo>
                    <a:pt x="179" y="1"/>
                  </a:moveTo>
                  <a:cubicBezTo>
                    <a:pt x="171" y="1"/>
                    <a:pt x="163" y="1"/>
                    <a:pt x="155" y="3"/>
                  </a:cubicBezTo>
                  <a:cubicBezTo>
                    <a:pt x="52" y="26"/>
                    <a:pt x="1" y="201"/>
                    <a:pt x="43" y="391"/>
                  </a:cubicBezTo>
                  <a:cubicBezTo>
                    <a:pt x="83" y="569"/>
                    <a:pt x="186" y="700"/>
                    <a:pt x="285" y="700"/>
                  </a:cubicBezTo>
                  <a:cubicBezTo>
                    <a:pt x="293" y="700"/>
                    <a:pt x="301" y="699"/>
                    <a:pt x="309" y="697"/>
                  </a:cubicBezTo>
                  <a:cubicBezTo>
                    <a:pt x="412" y="674"/>
                    <a:pt x="463" y="501"/>
                    <a:pt x="421" y="309"/>
                  </a:cubicBezTo>
                  <a:cubicBezTo>
                    <a:pt x="381" y="132"/>
                    <a:pt x="278" y="1"/>
                    <a:pt x="179"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688;p37"/>
            <p:cNvSpPr/>
            <p:nvPr/>
          </p:nvSpPr>
          <p:spPr>
            <a:xfrm>
              <a:off x="5023425" y="4523375"/>
              <a:ext cx="21650" cy="17775"/>
            </a:xfrm>
            <a:custGeom>
              <a:avLst/>
              <a:gdLst/>
              <a:ahLst/>
              <a:cxnLst/>
              <a:rect l="l" t="t" r="r" b="b"/>
              <a:pathLst>
                <a:path w="866" h="711" extrusionOk="0">
                  <a:moveTo>
                    <a:pt x="435" y="0"/>
                  </a:moveTo>
                  <a:cubicBezTo>
                    <a:pt x="393" y="0"/>
                    <a:pt x="349" y="8"/>
                    <a:pt x="305" y="25"/>
                  </a:cubicBezTo>
                  <a:cubicBezTo>
                    <a:pt x="10" y="140"/>
                    <a:pt x="0" y="552"/>
                    <a:pt x="290" y="681"/>
                  </a:cubicBezTo>
                  <a:cubicBezTo>
                    <a:pt x="336" y="701"/>
                    <a:pt x="384" y="711"/>
                    <a:pt x="432" y="711"/>
                  </a:cubicBezTo>
                  <a:cubicBezTo>
                    <a:pt x="568" y="711"/>
                    <a:pt x="699" y="631"/>
                    <a:pt x="758" y="498"/>
                  </a:cubicBezTo>
                  <a:cubicBezTo>
                    <a:pt x="866" y="253"/>
                    <a:pt x="675" y="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689;p37"/>
            <p:cNvSpPr/>
            <p:nvPr/>
          </p:nvSpPr>
          <p:spPr>
            <a:xfrm>
              <a:off x="5058450" y="4542875"/>
              <a:ext cx="21700" cy="17800"/>
            </a:xfrm>
            <a:custGeom>
              <a:avLst/>
              <a:gdLst/>
              <a:ahLst/>
              <a:cxnLst/>
              <a:rect l="l" t="t" r="r" b="b"/>
              <a:pathLst>
                <a:path w="868" h="712" extrusionOk="0">
                  <a:moveTo>
                    <a:pt x="436" y="1"/>
                  </a:moveTo>
                  <a:cubicBezTo>
                    <a:pt x="394" y="1"/>
                    <a:pt x="349" y="9"/>
                    <a:pt x="305" y="26"/>
                  </a:cubicBezTo>
                  <a:cubicBezTo>
                    <a:pt x="11" y="139"/>
                    <a:pt x="1" y="553"/>
                    <a:pt x="291" y="682"/>
                  </a:cubicBezTo>
                  <a:cubicBezTo>
                    <a:pt x="337" y="702"/>
                    <a:pt x="385" y="712"/>
                    <a:pt x="433" y="712"/>
                  </a:cubicBezTo>
                  <a:cubicBezTo>
                    <a:pt x="569" y="712"/>
                    <a:pt x="700" y="633"/>
                    <a:pt x="758" y="501"/>
                  </a:cubicBezTo>
                  <a:cubicBezTo>
                    <a:pt x="867" y="254"/>
                    <a:pt x="677" y="1"/>
                    <a:pt x="436"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690;p37"/>
            <p:cNvSpPr/>
            <p:nvPr/>
          </p:nvSpPr>
          <p:spPr>
            <a:xfrm>
              <a:off x="5228450" y="4578700"/>
              <a:ext cx="159850" cy="120825"/>
            </a:xfrm>
            <a:custGeom>
              <a:avLst/>
              <a:gdLst/>
              <a:ahLst/>
              <a:cxnLst/>
              <a:rect l="l" t="t" r="r" b="b"/>
              <a:pathLst>
                <a:path w="6394" h="4833" extrusionOk="0">
                  <a:moveTo>
                    <a:pt x="1983" y="0"/>
                  </a:moveTo>
                  <a:cubicBezTo>
                    <a:pt x="1983" y="0"/>
                    <a:pt x="0" y="2335"/>
                    <a:pt x="639" y="4238"/>
                  </a:cubicBezTo>
                  <a:cubicBezTo>
                    <a:pt x="783" y="4666"/>
                    <a:pt x="1125" y="4832"/>
                    <a:pt x="1567" y="4832"/>
                  </a:cubicBezTo>
                  <a:cubicBezTo>
                    <a:pt x="3086" y="4832"/>
                    <a:pt x="5795" y="2877"/>
                    <a:pt x="5795" y="2877"/>
                  </a:cubicBezTo>
                  <a:lnTo>
                    <a:pt x="6393" y="1208"/>
                  </a:lnTo>
                  <a:cubicBezTo>
                    <a:pt x="6393" y="1208"/>
                    <a:pt x="5753" y="387"/>
                    <a:pt x="4142" y="255"/>
                  </a:cubicBezTo>
                  <a:cubicBezTo>
                    <a:pt x="2530" y="122"/>
                    <a:pt x="1983" y="0"/>
                    <a:pt x="1983" y="0"/>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691;p37"/>
            <p:cNvSpPr/>
            <p:nvPr/>
          </p:nvSpPr>
          <p:spPr>
            <a:xfrm>
              <a:off x="4480150" y="4654650"/>
              <a:ext cx="206900" cy="92550"/>
            </a:xfrm>
            <a:custGeom>
              <a:avLst/>
              <a:gdLst/>
              <a:ahLst/>
              <a:cxnLst/>
              <a:rect l="l" t="t" r="r" b="b"/>
              <a:pathLst>
                <a:path w="8276" h="3702" extrusionOk="0">
                  <a:moveTo>
                    <a:pt x="4512" y="1"/>
                  </a:moveTo>
                  <a:cubicBezTo>
                    <a:pt x="2617" y="1"/>
                    <a:pt x="434" y="1088"/>
                    <a:pt x="251" y="2138"/>
                  </a:cubicBezTo>
                  <a:cubicBezTo>
                    <a:pt x="0" y="3586"/>
                    <a:pt x="3284" y="3655"/>
                    <a:pt x="3424" y="3691"/>
                  </a:cubicBezTo>
                  <a:cubicBezTo>
                    <a:pt x="3454" y="3698"/>
                    <a:pt x="3542" y="3701"/>
                    <a:pt x="3664" y="3701"/>
                  </a:cubicBezTo>
                  <a:cubicBezTo>
                    <a:pt x="3996" y="3701"/>
                    <a:pt x="4580" y="3681"/>
                    <a:pt x="4919" y="3681"/>
                  </a:cubicBezTo>
                  <a:cubicBezTo>
                    <a:pt x="5043" y="3681"/>
                    <a:pt x="5134" y="3683"/>
                    <a:pt x="5169" y="3691"/>
                  </a:cubicBezTo>
                  <a:cubicBezTo>
                    <a:pt x="5172" y="3692"/>
                    <a:pt x="5177" y="3692"/>
                    <a:pt x="5183" y="3692"/>
                  </a:cubicBezTo>
                  <a:cubicBezTo>
                    <a:pt x="5444" y="3692"/>
                    <a:pt x="7935" y="2930"/>
                    <a:pt x="7935" y="2930"/>
                  </a:cubicBezTo>
                  <a:cubicBezTo>
                    <a:pt x="7935" y="2930"/>
                    <a:pt x="8276" y="1886"/>
                    <a:pt x="6415" y="528"/>
                  </a:cubicBezTo>
                  <a:cubicBezTo>
                    <a:pt x="5905" y="156"/>
                    <a:pt x="5229" y="1"/>
                    <a:pt x="451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7004741" y="2953153"/>
            <a:ext cx="1853566" cy="492443"/>
          </a:xfrm>
          <a:prstGeom prst="rect">
            <a:avLst/>
          </a:prstGeom>
          <a:noFill/>
        </p:spPr>
        <p:txBody>
          <a:bodyPr wrap="square" rtlCol="0">
            <a:spAutoFit/>
          </a:bodyPr>
          <a:lstStyle/>
          <a:p>
            <a:pPr algn="r"/>
            <a:r>
              <a:rPr lang="en-IN" sz="1200" b="1" dirty="0" err="1">
                <a:latin typeface="Montserrat ExtraBold" charset="0"/>
              </a:rPr>
              <a:t>Pranav</a:t>
            </a:r>
            <a:r>
              <a:rPr lang="en-IN" b="1" dirty="0">
                <a:latin typeface="Montserrat ExtraBold" charset="0"/>
              </a:rPr>
              <a:t> </a:t>
            </a:r>
            <a:r>
              <a:rPr lang="en-IN" sz="1200" b="1" dirty="0">
                <a:latin typeface="Montserrat ExtraBold" charset="0"/>
              </a:rPr>
              <a:t>Gaur</a:t>
            </a:r>
          </a:p>
          <a:p>
            <a:pPr algn="r"/>
            <a:r>
              <a:rPr lang="en-IN" sz="1100" dirty="0">
                <a:latin typeface="EB Garamond" charset="0"/>
                <a:ea typeface="EB Garamond" charset="0"/>
                <a:cs typeface="EB Garamond" charset="0"/>
              </a:rPr>
              <a:t>MASTER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4F54-63D2-4E1C-99E6-8EF4B224B0B5}"/>
              </a:ext>
            </a:extLst>
          </p:cNvPr>
          <p:cNvSpPr>
            <a:spLocks noGrp="1"/>
          </p:cNvSpPr>
          <p:nvPr>
            <p:ph type="ctrTitle"/>
          </p:nvPr>
        </p:nvSpPr>
        <p:spPr/>
        <p:txBody>
          <a:bodyPr/>
          <a:lstStyle/>
          <a:p>
            <a:r>
              <a:rPr lang="en-IN" dirty="0"/>
              <a:t>Conclusion</a:t>
            </a:r>
          </a:p>
        </p:txBody>
      </p:sp>
      <p:sp>
        <p:nvSpPr>
          <p:cNvPr id="3" name="TextBox 2">
            <a:extLst>
              <a:ext uri="{FF2B5EF4-FFF2-40B4-BE49-F238E27FC236}">
                <a16:creationId xmlns:a16="http://schemas.microsoft.com/office/drawing/2014/main" id="{14C75CAC-0B3D-41A0-A8DA-78920C747AAF}"/>
              </a:ext>
            </a:extLst>
          </p:cNvPr>
          <p:cNvSpPr txBox="1"/>
          <p:nvPr/>
        </p:nvSpPr>
        <p:spPr>
          <a:xfrm>
            <a:off x="755576" y="1923678"/>
            <a:ext cx="7632848" cy="1569660"/>
          </a:xfrm>
          <a:prstGeom prst="rect">
            <a:avLst/>
          </a:prstGeom>
          <a:noFill/>
        </p:spPr>
        <p:txBody>
          <a:bodyPr wrap="square" rtlCol="0">
            <a:spAutoFit/>
          </a:bodyPr>
          <a:lstStyle/>
          <a:p>
            <a:r>
              <a:rPr lang="en-US" sz="1600" b="1" dirty="0"/>
              <a:t>In conclusion, our machine learning model and web application are powerful tools for anyone looking to navigate the complex world of real estate in Bangalore. By leveraging the latest in data science and web development technologies, we've created a reliable and user-friendly platform that provides valuable insights into the real estate market. Try it out for yourself and experience the power of machine learning in real estate!</a:t>
            </a:r>
            <a:endParaRPr lang="en-IN" sz="1600" b="1" dirty="0"/>
          </a:p>
        </p:txBody>
      </p:sp>
    </p:spTree>
    <p:extLst>
      <p:ext uri="{BB962C8B-B14F-4D97-AF65-F5344CB8AC3E}">
        <p14:creationId xmlns:p14="http://schemas.microsoft.com/office/powerpoint/2010/main" val="228518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lt2"/>
                </a:solidFill>
              </a:rPr>
              <a:t>THANKS</a:t>
            </a:r>
            <a:endParaRPr>
              <a:solidFill>
                <a:schemeClr val="lt2"/>
              </a:solidFill>
            </a:endParaRPr>
          </a:p>
        </p:txBody>
      </p:sp>
      <p:sp>
        <p:nvSpPr>
          <p:cNvPr id="1891" name="Google Shape;1891;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Does anyone have any questions?</a:t>
            </a:r>
            <a:endParaRPr dirty="0">
              <a:solidFill>
                <a:srgbClr val="434343"/>
              </a:solidFill>
            </a:endParaRPr>
          </a:p>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Clr>
                <a:schemeClr val="dk1"/>
              </a:buClr>
              <a:buSzPts val="1100"/>
              <a:buFont typeface="Arial"/>
              <a:buNone/>
            </a:pPr>
            <a:endParaRPr dirty="0">
              <a:solidFill>
                <a:srgbClr val="434343"/>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71" name="Google Shape;171;p1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72" name="Google Shape;172;p1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155" name="Google Shape;155;p1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73" name="Google Shape;173;p16"/>
          <p:cNvSpPr txBox="1">
            <a:spLocks noGrp="1"/>
          </p:cNvSpPr>
          <p:nvPr>
            <p:ph type="ctrTitle" idx="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Outcome</a:t>
            </a:r>
            <a:endParaRPr dirty="0"/>
          </a:p>
        </p:txBody>
      </p:sp>
      <p:sp>
        <p:nvSpPr>
          <p:cNvPr id="158" name="Google Shape;158;p16"/>
          <p:cNvSpPr txBox="1">
            <a:spLocks noGrp="1"/>
          </p:cNvSpPr>
          <p:nvPr>
            <p:ph type="subTitle" idx="4"/>
          </p:nvPr>
        </p:nvSpPr>
        <p:spPr>
          <a:xfrm>
            <a:off x="3622113"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Here you could describe the topic of the section</a:t>
            </a:r>
            <a:endParaRPr sz="1200"/>
          </a:p>
        </p:txBody>
      </p:sp>
      <p:sp>
        <p:nvSpPr>
          <p:cNvPr id="159" name="Google Shape;159;p16"/>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rgbClr val="FFFFFF"/>
              </a:solidFill>
            </a:endParaRPr>
          </a:p>
        </p:txBody>
      </p:sp>
      <p:sp>
        <p:nvSpPr>
          <p:cNvPr id="162" name="Google Shape;162;p16"/>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sp>
        <p:nvSpPr>
          <p:cNvPr id="163" name="Google Shape;163;p16"/>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Here you could describe the topic of the section</a:t>
            </a:r>
            <a:endParaRPr sz="1200"/>
          </a:p>
        </p:txBody>
      </p:sp>
      <p:sp>
        <p:nvSpPr>
          <p:cNvPr id="157" name="Google Shape;157;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5" name="Google Shape;165;p16"/>
          <p:cNvSpPr txBox="1">
            <a:spLocks noGrp="1"/>
          </p:cNvSpPr>
          <p:nvPr>
            <p:ph type="ctrTitle" idx="9"/>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Team</a:t>
            </a:r>
            <a:endParaRPr dirty="0"/>
          </a:p>
        </p:txBody>
      </p:sp>
      <p:sp>
        <p:nvSpPr>
          <p:cNvPr id="160" name="Google Shape;160;p16"/>
          <p:cNvSpPr txBox="1">
            <a:spLocks noGrp="1"/>
          </p:cNvSpPr>
          <p:nvPr>
            <p:ph type="subTitle" idx="13"/>
          </p:nvPr>
        </p:nvSpPr>
        <p:spPr>
          <a:xfrm>
            <a:off x="5789906"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Here you could describe the topic of the section</a:t>
            </a:r>
            <a:endParaRPr sz="1200"/>
          </a:p>
        </p:txBody>
      </p:sp>
      <p:sp>
        <p:nvSpPr>
          <p:cNvPr id="161" name="Google Shape;161;p16"/>
          <p:cNvSpPr txBox="1">
            <a:spLocks noGrp="1"/>
          </p:cNvSpPr>
          <p:nvPr>
            <p:ph type="title" idx="1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52" name="Google Shape;152;p16"/>
          <p:cNvSpPr txBox="1">
            <a:spLocks noGrp="1"/>
          </p:cNvSpPr>
          <p:nvPr>
            <p:ph type="ctrTitle" idx="1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166" name="Google Shape;166;p16"/>
          <p:cNvSpPr txBox="1">
            <a:spLocks noGrp="1"/>
          </p:cNvSpPr>
          <p:nvPr>
            <p:ph type="ctrTitle" idx="1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67" name="Google Shape;167;p16"/>
          <p:cNvSpPr txBox="1">
            <a:spLocks noGrp="1"/>
          </p:cNvSpPr>
          <p:nvPr>
            <p:ph type="subTitle" idx="17"/>
          </p:nvPr>
        </p:nvSpPr>
        <p:spPr>
          <a:xfrm>
            <a:off x="1469275" y="231475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164" name="Google Shape;164;p16"/>
          <p:cNvSpPr txBox="1">
            <a:spLocks noGrp="1"/>
          </p:cNvSpPr>
          <p:nvPr>
            <p:ph type="title" idx="1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8" name="Google Shape;168;p16"/>
          <p:cNvSpPr txBox="1">
            <a:spLocks noGrp="1"/>
          </p:cNvSpPr>
          <p:nvPr>
            <p:ph type="ctrTitle" idx="19"/>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Resources Used</a:t>
            </a:r>
            <a:endParaRPr dirty="0"/>
          </a:p>
        </p:txBody>
      </p:sp>
      <p:sp>
        <p:nvSpPr>
          <p:cNvPr id="169" name="Google Shape;169;p16"/>
          <p:cNvSpPr txBox="1">
            <a:spLocks noGrp="1"/>
          </p:cNvSpPr>
          <p:nvPr>
            <p:ph type="subTitle" idx="20"/>
          </p:nvPr>
        </p:nvSpPr>
        <p:spPr>
          <a:xfrm>
            <a:off x="1469275"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you could describe the topic of the section</a:t>
            </a:r>
            <a:endParaRPr/>
          </a:p>
        </p:txBody>
      </p:sp>
      <p:sp>
        <p:nvSpPr>
          <p:cNvPr id="170" name="Google Shape;170;p16"/>
          <p:cNvSpPr txBox="1">
            <a:spLocks noGrp="1"/>
          </p:cNvSpPr>
          <p:nvPr>
            <p:ph type="title" idx="2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3" name="Google Shape;153;p16"/>
          <p:cNvSpPr/>
          <p:nvPr/>
        </p:nvSpPr>
        <p:spPr>
          <a:xfrm>
            <a:off x="612179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8356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3946584" y="3012350"/>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141" name="Google Shape;141;p15"/>
          <p:cNvSpPr txBox="1"/>
          <p:nvPr/>
        </p:nvSpPr>
        <p:spPr>
          <a:xfrm flipH="1">
            <a:off x="1660200" y="1473450"/>
            <a:ext cx="5823600" cy="2034404"/>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lnSpc>
                <a:spcPct val="115000"/>
              </a:lnSpc>
            </a:pPr>
            <a:r>
              <a:rPr lang="en-US" dirty="0"/>
              <a:t>House price forecasting is an important topic of real estate. The literature attempts to derive useful knowledge from historical data of property markets. Machine learning techniques are applied to analyze historical property transactions in India to discover useful models for house buyers and sellers. House price prediction can help the developer determine the selling price of a house and can help the customer to arrange the right time to purchase a house.</a:t>
            </a:r>
            <a:endParaRPr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141" name="Google Shape;141;p15"/>
          <p:cNvSpPr txBox="1"/>
          <p:nvPr/>
        </p:nvSpPr>
        <p:spPr>
          <a:xfrm flipH="1">
            <a:off x="1660200" y="1473450"/>
            <a:ext cx="5823600" cy="217842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lnSpc>
                <a:spcPct val="115000"/>
              </a:lnSpc>
            </a:pPr>
            <a:r>
              <a:rPr lang="en-US" dirty="0"/>
              <a:t>Real estate price prediction is a challenging problem in the field of machine learning and data analytics. The real estate industry is highly volatile, and the prices of properties fluctuate based on various factors such as location, size, amenities, and market demand. Accurate prediction of real estate prices is crucial for various stakeholders such as buyers, sellers, investors, and real estate agents. However, the existing methods of predicting real estate prices rely on manual data analysis, which is time-consuming and prone to errors..</a:t>
            </a:r>
            <a:endParaRPr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365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141" name="Google Shape;141;p15"/>
          <p:cNvSpPr txBox="1"/>
          <p:nvPr/>
        </p:nvSpPr>
        <p:spPr>
          <a:xfrm flipH="1">
            <a:off x="732897" y="1087936"/>
            <a:ext cx="5823600" cy="810268"/>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lnSpc>
                <a:spcPct val="115000"/>
              </a:lnSpc>
            </a:pPr>
            <a:r>
              <a:rPr lang="en-US" dirty="0"/>
              <a:t>Here we have web scrapped the Data from </a:t>
            </a:r>
            <a:r>
              <a:rPr lang="en-US" b="1" dirty="0"/>
              <a:t>99acres.com</a:t>
            </a:r>
            <a:r>
              <a:rPr lang="en-US" dirty="0"/>
              <a:t> website which is one of the leading real estate websites operating in INDIA.</a:t>
            </a:r>
          </a:p>
          <a:p>
            <a:pPr lvl="0">
              <a:lnSpc>
                <a:spcPct val="115000"/>
              </a:lnSpc>
            </a:pPr>
            <a:r>
              <a:rPr lang="en-US" dirty="0"/>
              <a:t>Our Data contains Bombay Houses only</a:t>
            </a:r>
            <a:endParaRPr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95686"/>
            <a:ext cx="5974598" cy="3024335"/>
          </a:xfrm>
          <a:prstGeom prst="rect">
            <a:avLst/>
          </a:prstGeom>
        </p:spPr>
      </p:pic>
    </p:spTree>
    <p:extLst>
      <p:ext uri="{BB962C8B-B14F-4D97-AF65-F5344CB8AC3E}">
        <p14:creationId xmlns:p14="http://schemas.microsoft.com/office/powerpoint/2010/main" val="420714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29"/>
          <p:cNvSpPr txBox="1"/>
          <p:nvPr/>
        </p:nvSpPr>
        <p:spPr>
          <a:xfrm>
            <a:off x="6372200" y="1717799"/>
            <a:ext cx="1716000" cy="489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3</a:t>
            </a:r>
            <a:endParaRPr sz="1200" dirty="0">
              <a:solidFill>
                <a:srgbClr val="434343"/>
              </a:solidFill>
              <a:latin typeface="Montserrat ExtraBold"/>
              <a:ea typeface="Montserrat ExtraBold"/>
              <a:cs typeface="Montserrat ExtraBold"/>
              <a:sym typeface="Montserrat ExtraBold"/>
            </a:endParaRPr>
          </a:p>
          <a:p>
            <a:pPr lvl="0"/>
            <a:r>
              <a:rPr lang="en-US" sz="900" dirty="0"/>
              <a:t>A programming language, such as Python, that is suitable for data analysis and machine learning and A machine learning </a:t>
            </a:r>
            <a:r>
              <a:rPr lang="en-US" sz="900" dirty="0" err="1"/>
              <a:t>framework,such</a:t>
            </a:r>
            <a:r>
              <a:rPr lang="en-US" sz="900" dirty="0"/>
              <a:t> as </a:t>
            </a:r>
            <a:r>
              <a:rPr lang="en-US" sz="900" dirty="0" err="1"/>
              <a:t>TensorFlow</a:t>
            </a:r>
            <a:r>
              <a:rPr lang="en-US" sz="900" dirty="0"/>
              <a:t> or </a:t>
            </a:r>
            <a:r>
              <a:rPr lang="en-US" sz="900" dirty="0" err="1"/>
              <a:t>PyTorch</a:t>
            </a:r>
            <a:r>
              <a:rPr lang="en-US" sz="900" dirty="0"/>
              <a:t>, that can be used to build and train predictive models.</a:t>
            </a:r>
            <a:endParaRPr sz="900" dirty="0">
              <a:solidFill>
                <a:srgbClr val="434343"/>
              </a:solidFill>
              <a:latin typeface="EB Garamond"/>
              <a:ea typeface="EB Garamond"/>
              <a:cs typeface="EB Garamond"/>
              <a:sym typeface="EB Garamond"/>
            </a:endParaRPr>
          </a:p>
        </p:txBody>
      </p:sp>
      <p:sp>
        <p:nvSpPr>
          <p:cNvPr id="1115" name="Google Shape;1115;p29"/>
          <p:cNvSpPr txBox="1"/>
          <p:nvPr/>
        </p:nvSpPr>
        <p:spPr>
          <a:xfrm>
            <a:off x="6399614" y="3135271"/>
            <a:ext cx="1716000" cy="489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4</a:t>
            </a:r>
            <a:endParaRPr sz="1200" dirty="0">
              <a:solidFill>
                <a:srgbClr val="434343"/>
              </a:solidFill>
              <a:latin typeface="Montserrat ExtraBold"/>
              <a:ea typeface="Montserrat ExtraBold"/>
              <a:cs typeface="Montserrat ExtraBold"/>
              <a:sym typeface="Montserrat ExtraBold"/>
            </a:endParaRPr>
          </a:p>
          <a:p>
            <a:r>
              <a:rPr lang="en-US" sz="900" dirty="0"/>
              <a:t>A dataset of real estate prices and related features, such as location, square footage, number of bedrooms, </a:t>
            </a:r>
            <a:r>
              <a:rPr lang="en-US" sz="900" dirty="0" err="1"/>
              <a:t>etc</a:t>
            </a:r>
            <a:r>
              <a:rPr lang="en-US" sz="900" dirty="0"/>
              <a:t> and Data preprocessing tools, such as Pandas and </a:t>
            </a:r>
            <a:r>
              <a:rPr lang="en-US" sz="900" dirty="0" err="1"/>
              <a:t>NumPy</a:t>
            </a:r>
            <a:r>
              <a:rPr lang="en-US" sz="900" dirty="0"/>
              <a:t>, to clean and transform the data.</a:t>
            </a:r>
          </a:p>
          <a:p>
            <a:br>
              <a:rPr lang="en-US" sz="900" dirty="0"/>
            </a:br>
            <a:endParaRPr sz="900" dirty="0">
              <a:solidFill>
                <a:srgbClr val="434343"/>
              </a:solidFill>
              <a:latin typeface="EB Garamond"/>
              <a:ea typeface="EB Garamond"/>
              <a:cs typeface="EB Garamond"/>
              <a:sym typeface="EB Garamond"/>
            </a:endParaRPr>
          </a:p>
        </p:txBody>
      </p:sp>
      <p:sp>
        <p:nvSpPr>
          <p:cNvPr id="1116" name="Google Shape;1116;p29"/>
          <p:cNvSpPr txBox="1"/>
          <p:nvPr/>
        </p:nvSpPr>
        <p:spPr>
          <a:xfrm>
            <a:off x="948859" y="2096004"/>
            <a:ext cx="1716000"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1</a:t>
            </a:r>
          </a:p>
          <a:p>
            <a:pPr lvl="0" algn="r"/>
            <a:r>
              <a:rPr lang="en-US" sz="900" dirty="0"/>
              <a:t>A computer with sufficient processing power and memory to handle the application and its data.</a:t>
            </a:r>
            <a:endParaRPr sz="900" dirty="0">
              <a:solidFill>
                <a:srgbClr val="434343"/>
              </a:solidFill>
              <a:latin typeface="EB Garamond"/>
              <a:ea typeface="EB Garamond"/>
              <a:cs typeface="EB Garamond"/>
              <a:sym typeface="EB Garamond"/>
            </a:endParaRPr>
          </a:p>
        </p:txBody>
      </p:sp>
      <p:sp>
        <p:nvSpPr>
          <p:cNvPr id="1117" name="Google Shape;1117;p29"/>
          <p:cNvSpPr txBox="1"/>
          <p:nvPr/>
        </p:nvSpPr>
        <p:spPr>
          <a:xfrm>
            <a:off x="948859" y="3331838"/>
            <a:ext cx="1716000"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2</a:t>
            </a:r>
            <a:endParaRPr sz="1200" dirty="0">
              <a:solidFill>
                <a:srgbClr val="434343"/>
              </a:solidFill>
              <a:latin typeface="Montserrat ExtraBold"/>
              <a:ea typeface="Montserrat ExtraBold"/>
              <a:cs typeface="Montserrat ExtraBold"/>
              <a:sym typeface="Montserrat ExtraBold"/>
            </a:endParaRPr>
          </a:p>
          <a:p>
            <a:pPr lvl="0" algn="r"/>
            <a:r>
              <a:rPr lang="en-US" sz="900" dirty="0"/>
              <a:t>A dedicated server or cloud infrastructure to host and scale the application.</a:t>
            </a:r>
            <a:endParaRPr sz="900" dirty="0">
              <a:solidFill>
                <a:srgbClr val="434343"/>
              </a:solidFill>
              <a:latin typeface="EB Garamond"/>
              <a:ea typeface="EB Garamond"/>
              <a:cs typeface="EB Garamond"/>
              <a:sym typeface="EB Garamond"/>
            </a:endParaRPr>
          </a:p>
        </p:txBody>
      </p:sp>
      <p:sp>
        <p:nvSpPr>
          <p:cNvPr id="1118" name="Google Shape;1118;p29"/>
          <p:cNvSpPr txBox="1"/>
          <p:nvPr/>
        </p:nvSpPr>
        <p:spPr>
          <a:xfrm>
            <a:off x="1122450" y="1314276"/>
            <a:ext cx="1716000" cy="23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lt2"/>
                </a:solidFill>
                <a:latin typeface="Montserrat ExtraBold"/>
                <a:ea typeface="Montserrat ExtraBold"/>
                <a:cs typeface="Montserrat ExtraBold"/>
                <a:sym typeface="Montserrat ExtraBold"/>
              </a:rPr>
              <a:t>Hardware</a:t>
            </a:r>
            <a:endParaRPr dirty="0">
              <a:solidFill>
                <a:schemeClr val="lt2"/>
              </a:solidFill>
              <a:latin typeface="Montserrat ExtraBold"/>
              <a:ea typeface="Montserrat ExtraBold"/>
              <a:cs typeface="Montserrat ExtraBold"/>
              <a:sym typeface="Montserrat ExtraBold"/>
            </a:endParaRPr>
          </a:p>
        </p:txBody>
      </p:sp>
      <p:sp>
        <p:nvSpPr>
          <p:cNvPr id="1119" name="Google Shape;111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 Used</a:t>
            </a:r>
            <a:endParaRPr dirty="0"/>
          </a:p>
        </p:txBody>
      </p:sp>
      <p:grpSp>
        <p:nvGrpSpPr>
          <p:cNvPr id="1120" name="Google Shape;1120;p29"/>
          <p:cNvGrpSpPr/>
          <p:nvPr/>
        </p:nvGrpSpPr>
        <p:grpSpPr>
          <a:xfrm>
            <a:off x="3503741" y="1845897"/>
            <a:ext cx="2128637" cy="2128637"/>
            <a:chOff x="1190500" y="238125"/>
            <a:chExt cx="5236500" cy="5236500"/>
          </a:xfrm>
        </p:grpSpPr>
        <p:sp>
          <p:nvSpPr>
            <p:cNvPr id="1121" name="Google Shape;1121;p29"/>
            <p:cNvSpPr/>
            <p:nvPr/>
          </p:nvSpPr>
          <p:spPr>
            <a:xfrm>
              <a:off x="1190500" y="238125"/>
              <a:ext cx="5236500" cy="5236500"/>
            </a:xfrm>
            <a:custGeom>
              <a:avLst/>
              <a:gdLst/>
              <a:ahLst/>
              <a:cxnLst/>
              <a:rect l="l" t="t" r="r" b="b"/>
              <a:pathLst>
                <a:path w="209460" h="209460" extrusionOk="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2004175" y="1051800"/>
              <a:ext cx="3609125" cy="3609125"/>
            </a:xfrm>
            <a:custGeom>
              <a:avLst/>
              <a:gdLst/>
              <a:ahLst/>
              <a:cxnLst/>
              <a:rect l="l" t="t" r="r" b="b"/>
              <a:pathLst>
                <a:path w="144365" h="144365" extrusionOk="0">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2771525" y="1819150"/>
              <a:ext cx="2074425" cy="2074425"/>
            </a:xfrm>
            <a:custGeom>
              <a:avLst/>
              <a:gdLst/>
              <a:ahLst/>
              <a:cxnLst/>
              <a:rect l="l" t="t" r="r" b="b"/>
              <a:pathLst>
                <a:path w="82977" h="82977" extrusionOk="0">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1190500" y="240800"/>
              <a:ext cx="2500200" cy="5231150"/>
            </a:xfrm>
            <a:custGeom>
              <a:avLst/>
              <a:gdLst/>
              <a:ahLst/>
              <a:cxnLst/>
              <a:rect l="l" t="t" r="r" b="b"/>
              <a:pathLst>
                <a:path w="100008" h="209246" extrusionOk="0">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2004175" y="1055675"/>
              <a:ext cx="1686525" cy="3601400"/>
            </a:xfrm>
            <a:custGeom>
              <a:avLst/>
              <a:gdLst/>
              <a:ahLst/>
              <a:cxnLst/>
              <a:rect l="l" t="t" r="r" b="b"/>
              <a:pathLst>
                <a:path w="67461" h="144056" extrusionOk="0">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9"/>
          <p:cNvGrpSpPr/>
          <p:nvPr/>
        </p:nvGrpSpPr>
        <p:grpSpPr>
          <a:xfrm>
            <a:off x="4318763" y="2660933"/>
            <a:ext cx="498368" cy="498420"/>
            <a:chOff x="5176875" y="-4638050"/>
            <a:chExt cx="2372050" cy="2372300"/>
          </a:xfrm>
        </p:grpSpPr>
        <p:sp>
          <p:nvSpPr>
            <p:cNvPr id="1127" name="Google Shape;1127;p29"/>
            <p:cNvSpPr/>
            <p:nvPr/>
          </p:nvSpPr>
          <p:spPr>
            <a:xfrm>
              <a:off x="6316425" y="-4638050"/>
              <a:ext cx="92450" cy="231775"/>
            </a:xfrm>
            <a:custGeom>
              <a:avLst/>
              <a:gdLst/>
              <a:ahLst/>
              <a:cxnLst/>
              <a:rect l="l" t="t" r="r" b="b"/>
              <a:pathLst>
                <a:path w="3698" h="9271" extrusionOk="0">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7289450" y="-3498500"/>
              <a:ext cx="259475" cy="92925"/>
            </a:xfrm>
            <a:custGeom>
              <a:avLst/>
              <a:gdLst/>
              <a:ahLst/>
              <a:cxnLst/>
              <a:rect l="l" t="t" r="r" b="b"/>
              <a:pathLst>
                <a:path w="10379" h="3717" extrusionOk="0">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5176875" y="-3498500"/>
              <a:ext cx="259450" cy="92925"/>
            </a:xfrm>
            <a:custGeom>
              <a:avLst/>
              <a:gdLst/>
              <a:ahLst/>
              <a:cxnLst/>
              <a:rect l="l" t="t" r="r" b="b"/>
              <a:pathLst>
                <a:path w="10378" h="3717" extrusionOk="0">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6989575" y="-4313025"/>
              <a:ext cx="211450" cy="189325"/>
            </a:xfrm>
            <a:custGeom>
              <a:avLst/>
              <a:gdLst/>
              <a:ahLst/>
              <a:cxnLst/>
              <a:rect l="l" t="t" r="r" b="b"/>
              <a:pathLst>
                <a:path w="8458" h="7573" extrusionOk="0">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5525750" y="-4312400"/>
              <a:ext cx="199675" cy="191150"/>
            </a:xfrm>
            <a:custGeom>
              <a:avLst/>
              <a:gdLst/>
              <a:ahLst/>
              <a:cxnLst/>
              <a:rect l="l" t="t" r="r" b="b"/>
              <a:pathLst>
                <a:path w="7987" h="7646" extrusionOk="0">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6300625" y="-2358450"/>
              <a:ext cx="108250" cy="92700"/>
            </a:xfrm>
            <a:custGeom>
              <a:avLst/>
              <a:gdLst/>
              <a:ahLst/>
              <a:cxnLst/>
              <a:rect l="l" t="t" r="r" b="b"/>
              <a:pathLst>
                <a:path w="4330" h="3708" extrusionOk="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5690800" y="-4220975"/>
              <a:ext cx="1343675" cy="1954950"/>
            </a:xfrm>
            <a:custGeom>
              <a:avLst/>
              <a:gdLst/>
              <a:ahLst/>
              <a:cxnLst/>
              <a:rect l="l" t="t" r="r" b="b"/>
              <a:pathLst>
                <a:path w="53747" h="78198" extrusionOk="0">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29"/>
          <p:cNvSpPr txBox="1"/>
          <p:nvPr/>
        </p:nvSpPr>
        <p:spPr>
          <a:xfrm>
            <a:off x="6297450" y="1275606"/>
            <a:ext cx="17160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latin typeface="Montserrat ExtraBold"/>
                <a:ea typeface="Montserrat ExtraBold"/>
                <a:cs typeface="Montserrat ExtraBold"/>
                <a:sym typeface="Montserrat ExtraBold"/>
              </a:rPr>
              <a:t>Software</a:t>
            </a:r>
            <a:endParaRPr dirty="0">
              <a:solidFill>
                <a:schemeClr val="accent4"/>
              </a:solidFill>
              <a:latin typeface="Montserrat ExtraBold"/>
              <a:ea typeface="Montserrat ExtraBold"/>
              <a:cs typeface="Montserrat ExtraBold"/>
              <a:sym typeface="Montserrat ExtraBold"/>
            </a:endParaRPr>
          </a:p>
        </p:txBody>
      </p:sp>
      <p:cxnSp>
        <p:nvCxnSpPr>
          <p:cNvPr id="1135" name="Google Shape;1135;p29"/>
          <p:cNvCxnSpPr/>
          <p:nvPr/>
        </p:nvCxnSpPr>
        <p:spPr>
          <a:xfrm>
            <a:off x="2917991" y="2427734"/>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6" name="Google Shape;1136;p29"/>
          <p:cNvCxnSpPr/>
          <p:nvPr/>
        </p:nvCxnSpPr>
        <p:spPr>
          <a:xfrm>
            <a:off x="2838450" y="3510475"/>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7" name="Google Shape;1137;p29"/>
          <p:cNvCxnSpPr/>
          <p:nvPr/>
        </p:nvCxnSpPr>
        <p:spPr>
          <a:xfrm>
            <a:off x="5125950" y="2283718"/>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8" name="Google Shape;1138;p29"/>
          <p:cNvCxnSpPr/>
          <p:nvPr/>
        </p:nvCxnSpPr>
        <p:spPr>
          <a:xfrm>
            <a:off x="5125950" y="3219822"/>
            <a:ext cx="1171500" cy="0"/>
          </a:xfrm>
          <a:prstGeom prst="straightConnector1">
            <a:avLst/>
          </a:prstGeom>
          <a:noFill/>
          <a:ln w="19050" cap="flat" cmpd="sng">
            <a:solidFill>
              <a:srgbClr val="434343"/>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Outcome</a:t>
            </a:r>
            <a:endParaRPr dirty="0"/>
          </a:p>
        </p:txBody>
      </p:sp>
      <p:sp>
        <p:nvSpPr>
          <p:cNvPr id="141" name="Google Shape;141;p15"/>
          <p:cNvSpPr txBox="1"/>
          <p:nvPr/>
        </p:nvSpPr>
        <p:spPr>
          <a:xfrm flipH="1">
            <a:off x="1660200" y="1473450"/>
            <a:ext cx="5823600" cy="1744454"/>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lnSpc>
                <a:spcPct val="115000"/>
              </a:lnSpc>
            </a:pPr>
            <a:r>
              <a:rPr lang="en-US" dirty="0"/>
              <a:t>The outcome of a real estate price prediction project would be an application that can accurately predict the price of a given property based on its features and other relevant </a:t>
            </a:r>
            <a:r>
              <a:rPr lang="en-US" dirty="0" err="1"/>
              <a:t>factors.Ultimately</a:t>
            </a:r>
            <a:r>
              <a:rPr lang="en-US" dirty="0"/>
              <a:t>, the goal of the project would be to create a reliable and accurate real estate price prediction tool that can assist buyers, sellers, and real estate professionals in making informed decisions</a:t>
            </a:r>
            <a:endParaRPr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977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BF55-A84D-4BDE-8E26-2B8EAE966EDE}"/>
              </a:ext>
            </a:extLst>
          </p:cNvPr>
          <p:cNvSpPr>
            <a:spLocks noGrp="1"/>
          </p:cNvSpPr>
          <p:nvPr>
            <p:ph type="ctrTitle"/>
          </p:nvPr>
        </p:nvSpPr>
        <p:spPr/>
        <p:txBody>
          <a:bodyPr/>
          <a:lstStyle/>
          <a:p>
            <a:r>
              <a:rPr lang="en-IN" dirty="0"/>
              <a:t>Our website</a:t>
            </a:r>
          </a:p>
        </p:txBody>
      </p:sp>
      <p:pic>
        <p:nvPicPr>
          <p:cNvPr id="3" name="Picture 2">
            <a:extLst>
              <a:ext uri="{FF2B5EF4-FFF2-40B4-BE49-F238E27FC236}">
                <a16:creationId xmlns:a16="http://schemas.microsoft.com/office/drawing/2014/main" id="{8BBB0858-02F3-4557-8F1B-4906A1D03DC2}"/>
              </a:ext>
            </a:extLst>
          </p:cNvPr>
          <p:cNvPicPr>
            <a:picLocks noChangeAspect="1"/>
          </p:cNvPicPr>
          <p:nvPr/>
        </p:nvPicPr>
        <p:blipFill>
          <a:blip r:embed="rId2"/>
          <a:stretch>
            <a:fillRect/>
          </a:stretch>
        </p:blipFill>
        <p:spPr>
          <a:xfrm>
            <a:off x="323528" y="1779662"/>
            <a:ext cx="8197434" cy="3118013"/>
          </a:xfrm>
          <a:prstGeom prst="rect">
            <a:avLst/>
          </a:prstGeom>
        </p:spPr>
      </p:pic>
    </p:spTree>
    <p:extLst>
      <p:ext uri="{BB962C8B-B14F-4D97-AF65-F5344CB8AC3E}">
        <p14:creationId xmlns:p14="http://schemas.microsoft.com/office/powerpoint/2010/main" val="391961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874D-40CF-45FD-9571-3FFF17CE04DD}"/>
              </a:ext>
            </a:extLst>
          </p:cNvPr>
          <p:cNvSpPr>
            <a:spLocks noGrp="1"/>
          </p:cNvSpPr>
          <p:nvPr>
            <p:ph type="ctrTitle"/>
          </p:nvPr>
        </p:nvSpPr>
        <p:spPr/>
        <p:txBody>
          <a:bodyPr/>
          <a:lstStyle/>
          <a:p>
            <a:r>
              <a:rPr lang="en-IN" dirty="0"/>
              <a:t>Video Demonstration</a:t>
            </a:r>
          </a:p>
        </p:txBody>
      </p:sp>
      <p:pic>
        <p:nvPicPr>
          <p:cNvPr id="3" name="WhatsApp Video 2023-04-29 at 4.51.42 PM">
            <a:hlinkClick r:id="" action="ppaction://media"/>
            <a:extLst>
              <a:ext uri="{FF2B5EF4-FFF2-40B4-BE49-F238E27FC236}">
                <a16:creationId xmlns:a16="http://schemas.microsoft.com/office/drawing/2014/main" id="{E0E91345-1F55-4E04-9A07-FF9AB76538B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95735" y="1203598"/>
            <a:ext cx="4521433" cy="3600400"/>
          </a:xfrm>
          <a:prstGeom prst="rect">
            <a:avLst/>
          </a:prstGeom>
        </p:spPr>
      </p:pic>
    </p:spTree>
    <p:extLst>
      <p:ext uri="{BB962C8B-B14F-4D97-AF65-F5344CB8AC3E}">
        <p14:creationId xmlns:p14="http://schemas.microsoft.com/office/powerpoint/2010/main" val="203712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90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597</Words>
  <Application>Microsoft Office PowerPoint</Application>
  <PresentationFormat>On-screen Show (16:9)</PresentationFormat>
  <Paragraphs>56</Paragraphs>
  <Slides>12</Slides>
  <Notes>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Barlow Light</vt:lpstr>
      <vt:lpstr>EB Garamond</vt:lpstr>
      <vt:lpstr>Squada One</vt:lpstr>
      <vt:lpstr>Arial</vt:lpstr>
      <vt:lpstr>Fira Sans Extra Condensed Medium</vt:lpstr>
      <vt:lpstr>Montserrat Light</vt:lpstr>
      <vt:lpstr>Montserrat ExtraBold</vt:lpstr>
      <vt:lpstr>Real Estate Marketing Plan </vt:lpstr>
      <vt:lpstr>REAL ESTATE Price Prediction</vt:lpstr>
      <vt:lpstr>Problem Statement</vt:lpstr>
      <vt:lpstr>Abstract</vt:lpstr>
      <vt:lpstr>Problem Statement</vt:lpstr>
      <vt:lpstr>DATASET</vt:lpstr>
      <vt:lpstr>Resources Used</vt:lpstr>
      <vt:lpstr>Outcome</vt:lpstr>
      <vt:lpstr>Our website</vt:lpstr>
      <vt:lpstr>Video Demonstration</vt:lpstr>
      <vt:lpstr>OUR TEAM</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cp:lastModifiedBy>Moksh</cp:lastModifiedBy>
  <cp:revision>8</cp:revision>
  <dcterms:modified xsi:type="dcterms:W3CDTF">2023-04-29T11:25:35Z</dcterms:modified>
</cp:coreProperties>
</file>