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BABFD-735C-4D95-B149-E426522B72E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382F150-A43F-4C26-9343-5CF930F02D09}">
      <dgm:prSet phldrT="[Κείμενο]"/>
      <dgm:spPr/>
      <dgm:t>
        <a:bodyPr/>
        <a:lstStyle/>
        <a:p>
          <a:pPr algn="ctr"/>
          <a:r>
            <a:rPr lang="el-GR"/>
            <a:t>1. </a:t>
          </a:r>
          <a:r>
            <a:rPr lang="en-US"/>
            <a:t>Web </a:t>
          </a:r>
          <a:r>
            <a:rPr lang="el-GR"/>
            <a:t>σελίδα/φόρμα καταχώρισης δεδομένων</a:t>
          </a:r>
        </a:p>
      </dgm:t>
    </dgm:pt>
    <dgm:pt modelId="{7C202BA5-56F9-4FCC-B659-2C5DCB85FC10}" type="parTrans" cxnId="{E1185C30-8F95-422B-91DF-85C080BA1C0D}">
      <dgm:prSet/>
      <dgm:spPr/>
      <dgm:t>
        <a:bodyPr/>
        <a:lstStyle/>
        <a:p>
          <a:pPr algn="ctr"/>
          <a:endParaRPr lang="el-GR"/>
        </a:p>
      </dgm:t>
    </dgm:pt>
    <dgm:pt modelId="{DF275C1F-0AD4-4716-8D56-782DDE20559C}" type="sibTrans" cxnId="{E1185C30-8F95-422B-91DF-85C080BA1C0D}">
      <dgm:prSet/>
      <dgm:spPr/>
      <dgm:t>
        <a:bodyPr/>
        <a:lstStyle/>
        <a:p>
          <a:pPr algn="ctr"/>
          <a:endParaRPr lang="el-GR"/>
        </a:p>
      </dgm:t>
    </dgm:pt>
    <dgm:pt modelId="{0AC40938-A331-4A1C-834C-34FD85C51CC1}">
      <dgm:prSet phldrT="[Κείμενο]"/>
      <dgm:spPr/>
      <dgm:t>
        <a:bodyPr/>
        <a:lstStyle/>
        <a:p>
          <a:pPr algn="ctr"/>
          <a:r>
            <a:rPr lang="el-GR"/>
            <a:t>2. Βάση Δεδομένων</a:t>
          </a:r>
        </a:p>
      </dgm:t>
    </dgm:pt>
    <dgm:pt modelId="{707B028D-8EB7-48BB-89FF-71997ACB22E5}" type="parTrans" cxnId="{66C1F9EB-E98A-4621-BB9C-263C5BF0B78C}">
      <dgm:prSet/>
      <dgm:spPr/>
      <dgm:t>
        <a:bodyPr/>
        <a:lstStyle/>
        <a:p>
          <a:pPr algn="ctr"/>
          <a:endParaRPr lang="el-GR"/>
        </a:p>
      </dgm:t>
    </dgm:pt>
    <dgm:pt modelId="{69FD5222-9525-4913-9ECB-3D07B93F3B36}" type="sibTrans" cxnId="{66C1F9EB-E98A-4621-BB9C-263C5BF0B78C}">
      <dgm:prSet/>
      <dgm:spPr/>
      <dgm:t>
        <a:bodyPr/>
        <a:lstStyle/>
        <a:p>
          <a:pPr algn="ctr"/>
          <a:endParaRPr lang="el-GR"/>
        </a:p>
      </dgm:t>
    </dgm:pt>
    <dgm:pt modelId="{2C14DDD9-FEC3-4779-8ECF-755327E47012}">
      <dgm:prSet phldrT="[Κείμενο]"/>
      <dgm:spPr/>
      <dgm:t>
        <a:bodyPr/>
        <a:lstStyle/>
        <a:p>
          <a:pPr algn="ctr"/>
          <a:r>
            <a:rPr lang="el-GR"/>
            <a:t>3. </a:t>
          </a:r>
          <a:r>
            <a:rPr lang="en-US"/>
            <a:t>Server </a:t>
          </a:r>
          <a:r>
            <a:rPr lang="el-GR"/>
            <a:t>επεξεργασίας δεδομένων</a:t>
          </a:r>
        </a:p>
      </dgm:t>
    </dgm:pt>
    <dgm:pt modelId="{F6A43E87-115E-4499-A5DA-82321D1CC5E1}" type="parTrans" cxnId="{3D4B7814-F0F7-4DD1-9453-F8C31EF0B6DE}">
      <dgm:prSet/>
      <dgm:spPr/>
      <dgm:t>
        <a:bodyPr/>
        <a:lstStyle/>
        <a:p>
          <a:pPr algn="ctr"/>
          <a:endParaRPr lang="el-GR"/>
        </a:p>
      </dgm:t>
    </dgm:pt>
    <dgm:pt modelId="{5256D242-8F1F-4359-90DF-ADD4C155E31C}" type="sibTrans" cxnId="{3D4B7814-F0F7-4DD1-9453-F8C31EF0B6DE}">
      <dgm:prSet/>
      <dgm:spPr/>
      <dgm:t>
        <a:bodyPr/>
        <a:lstStyle/>
        <a:p>
          <a:pPr algn="ctr"/>
          <a:endParaRPr lang="el-GR"/>
        </a:p>
      </dgm:t>
    </dgm:pt>
    <dgm:pt modelId="{39FAA531-2E4C-44DF-8338-F64C5A6D8851}" type="pres">
      <dgm:prSet presAssocID="{0D9BABFD-735C-4D95-B149-E426522B72E7}" presName="Name0" presStyleCnt="0">
        <dgm:presLayoutVars>
          <dgm:dir/>
          <dgm:resizeHandles val="exact"/>
        </dgm:presLayoutVars>
      </dgm:prSet>
      <dgm:spPr/>
    </dgm:pt>
    <dgm:pt modelId="{41E6380B-74D9-4E40-B4C8-E937BB2EBC06}" type="pres">
      <dgm:prSet presAssocID="{8382F150-A43F-4C26-9343-5CF930F02D09}" presName="node" presStyleLbl="node1" presStyleIdx="0" presStyleCnt="3">
        <dgm:presLayoutVars>
          <dgm:bulletEnabled val="1"/>
        </dgm:presLayoutVars>
      </dgm:prSet>
      <dgm:spPr/>
    </dgm:pt>
    <dgm:pt modelId="{9BFC26B1-30F2-442D-98F0-EDFC016B0831}" type="pres">
      <dgm:prSet presAssocID="{DF275C1F-0AD4-4716-8D56-782DDE20559C}" presName="sibTrans" presStyleLbl="sibTrans2D1" presStyleIdx="0" presStyleCnt="2"/>
      <dgm:spPr/>
    </dgm:pt>
    <dgm:pt modelId="{A833D6FF-94C3-45C4-8DBB-AE91A08EDAF5}" type="pres">
      <dgm:prSet presAssocID="{DF275C1F-0AD4-4716-8D56-782DDE20559C}" presName="connectorText" presStyleLbl="sibTrans2D1" presStyleIdx="0" presStyleCnt="2"/>
      <dgm:spPr/>
    </dgm:pt>
    <dgm:pt modelId="{1DE3D067-8851-4BFB-9341-95A66033CFD9}" type="pres">
      <dgm:prSet presAssocID="{0AC40938-A331-4A1C-834C-34FD85C51CC1}" presName="node" presStyleLbl="node1" presStyleIdx="1" presStyleCnt="3">
        <dgm:presLayoutVars>
          <dgm:bulletEnabled val="1"/>
        </dgm:presLayoutVars>
      </dgm:prSet>
      <dgm:spPr/>
    </dgm:pt>
    <dgm:pt modelId="{BA6D3175-AD3D-473C-9D7C-EEAAB22E206F}" type="pres">
      <dgm:prSet presAssocID="{69FD5222-9525-4913-9ECB-3D07B93F3B36}" presName="sibTrans" presStyleLbl="sibTrans2D1" presStyleIdx="1" presStyleCnt="2"/>
      <dgm:spPr/>
    </dgm:pt>
    <dgm:pt modelId="{23624E5E-8FB7-4107-A2BC-96AD375D1624}" type="pres">
      <dgm:prSet presAssocID="{69FD5222-9525-4913-9ECB-3D07B93F3B36}" presName="connectorText" presStyleLbl="sibTrans2D1" presStyleIdx="1" presStyleCnt="2"/>
      <dgm:spPr/>
    </dgm:pt>
    <dgm:pt modelId="{271B0BA5-DDDE-4F08-93F9-30C7FAC38BDE}" type="pres">
      <dgm:prSet presAssocID="{2C14DDD9-FEC3-4779-8ECF-755327E47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3AC90A13-0220-4AF6-965F-5D995672B998}" type="presOf" srcId="{DF275C1F-0AD4-4716-8D56-782DDE20559C}" destId="{A833D6FF-94C3-45C4-8DBB-AE91A08EDAF5}" srcOrd="1" destOrd="0" presId="urn:microsoft.com/office/officeart/2005/8/layout/process1"/>
    <dgm:cxn modelId="{3D4B7814-F0F7-4DD1-9453-F8C31EF0B6DE}" srcId="{0D9BABFD-735C-4D95-B149-E426522B72E7}" destId="{2C14DDD9-FEC3-4779-8ECF-755327E47012}" srcOrd="2" destOrd="0" parTransId="{F6A43E87-115E-4499-A5DA-82321D1CC5E1}" sibTransId="{5256D242-8F1F-4359-90DF-ADD4C155E31C}"/>
    <dgm:cxn modelId="{A8C0681D-3FE6-4C3E-999D-A2A6C1660576}" type="presOf" srcId="{69FD5222-9525-4913-9ECB-3D07B93F3B36}" destId="{23624E5E-8FB7-4107-A2BC-96AD375D1624}" srcOrd="1" destOrd="0" presId="urn:microsoft.com/office/officeart/2005/8/layout/process1"/>
    <dgm:cxn modelId="{D8B3AA23-48B5-4313-9ECC-F7056C04CCE2}" type="presOf" srcId="{0D9BABFD-735C-4D95-B149-E426522B72E7}" destId="{39FAA531-2E4C-44DF-8338-F64C5A6D8851}" srcOrd="0" destOrd="0" presId="urn:microsoft.com/office/officeart/2005/8/layout/process1"/>
    <dgm:cxn modelId="{E1185C30-8F95-422B-91DF-85C080BA1C0D}" srcId="{0D9BABFD-735C-4D95-B149-E426522B72E7}" destId="{8382F150-A43F-4C26-9343-5CF930F02D09}" srcOrd="0" destOrd="0" parTransId="{7C202BA5-56F9-4FCC-B659-2C5DCB85FC10}" sibTransId="{DF275C1F-0AD4-4716-8D56-782DDE20559C}"/>
    <dgm:cxn modelId="{9070FA3A-52AA-4E93-9931-1C0978E69396}" type="presOf" srcId="{8382F150-A43F-4C26-9343-5CF930F02D09}" destId="{41E6380B-74D9-4E40-B4C8-E937BB2EBC06}" srcOrd="0" destOrd="0" presId="urn:microsoft.com/office/officeart/2005/8/layout/process1"/>
    <dgm:cxn modelId="{05554244-A24B-48DD-A08D-77A37EFE348E}" type="presOf" srcId="{0AC40938-A331-4A1C-834C-34FD85C51CC1}" destId="{1DE3D067-8851-4BFB-9341-95A66033CFD9}" srcOrd="0" destOrd="0" presId="urn:microsoft.com/office/officeart/2005/8/layout/process1"/>
    <dgm:cxn modelId="{EB113F6D-6F0F-463F-BB94-7DC0E5A0880E}" type="presOf" srcId="{2C14DDD9-FEC3-4779-8ECF-755327E47012}" destId="{271B0BA5-DDDE-4F08-93F9-30C7FAC38BDE}" srcOrd="0" destOrd="0" presId="urn:microsoft.com/office/officeart/2005/8/layout/process1"/>
    <dgm:cxn modelId="{82FAF077-833F-4123-8808-E07E3882FBD4}" type="presOf" srcId="{DF275C1F-0AD4-4716-8D56-782DDE20559C}" destId="{9BFC26B1-30F2-442D-98F0-EDFC016B0831}" srcOrd="0" destOrd="0" presId="urn:microsoft.com/office/officeart/2005/8/layout/process1"/>
    <dgm:cxn modelId="{D110A0E9-E9FE-4110-B13B-12692B083A8F}" type="presOf" srcId="{69FD5222-9525-4913-9ECB-3D07B93F3B36}" destId="{BA6D3175-AD3D-473C-9D7C-EEAAB22E206F}" srcOrd="0" destOrd="0" presId="urn:microsoft.com/office/officeart/2005/8/layout/process1"/>
    <dgm:cxn modelId="{66C1F9EB-E98A-4621-BB9C-263C5BF0B78C}" srcId="{0D9BABFD-735C-4D95-B149-E426522B72E7}" destId="{0AC40938-A331-4A1C-834C-34FD85C51CC1}" srcOrd="1" destOrd="0" parTransId="{707B028D-8EB7-48BB-89FF-71997ACB22E5}" sibTransId="{69FD5222-9525-4913-9ECB-3D07B93F3B36}"/>
    <dgm:cxn modelId="{04FC5E62-FD95-4124-BC89-AB7D1F5E9A08}" type="presParOf" srcId="{39FAA531-2E4C-44DF-8338-F64C5A6D8851}" destId="{41E6380B-74D9-4E40-B4C8-E937BB2EBC06}" srcOrd="0" destOrd="0" presId="urn:microsoft.com/office/officeart/2005/8/layout/process1"/>
    <dgm:cxn modelId="{B99F3B08-6A91-4266-AB27-11EFEC7DBEC6}" type="presParOf" srcId="{39FAA531-2E4C-44DF-8338-F64C5A6D8851}" destId="{9BFC26B1-30F2-442D-98F0-EDFC016B0831}" srcOrd="1" destOrd="0" presId="urn:microsoft.com/office/officeart/2005/8/layout/process1"/>
    <dgm:cxn modelId="{93F5E894-5E66-4BE4-8535-25BDBCC5F61F}" type="presParOf" srcId="{9BFC26B1-30F2-442D-98F0-EDFC016B0831}" destId="{A833D6FF-94C3-45C4-8DBB-AE91A08EDAF5}" srcOrd="0" destOrd="0" presId="urn:microsoft.com/office/officeart/2005/8/layout/process1"/>
    <dgm:cxn modelId="{4C519682-A776-4CD2-B4B9-F1700D72BEBA}" type="presParOf" srcId="{39FAA531-2E4C-44DF-8338-F64C5A6D8851}" destId="{1DE3D067-8851-4BFB-9341-95A66033CFD9}" srcOrd="2" destOrd="0" presId="urn:microsoft.com/office/officeart/2005/8/layout/process1"/>
    <dgm:cxn modelId="{E48F64F8-271C-45A1-B8DE-A8E1A768FC92}" type="presParOf" srcId="{39FAA531-2E4C-44DF-8338-F64C5A6D8851}" destId="{BA6D3175-AD3D-473C-9D7C-EEAAB22E206F}" srcOrd="3" destOrd="0" presId="urn:microsoft.com/office/officeart/2005/8/layout/process1"/>
    <dgm:cxn modelId="{3A1B0300-36DB-496C-B46F-416EDA8889B7}" type="presParOf" srcId="{BA6D3175-AD3D-473C-9D7C-EEAAB22E206F}" destId="{23624E5E-8FB7-4107-A2BC-96AD375D1624}" srcOrd="0" destOrd="0" presId="urn:microsoft.com/office/officeart/2005/8/layout/process1"/>
    <dgm:cxn modelId="{64D20514-B578-4F41-B382-9EC29238764B}" type="presParOf" srcId="{39FAA531-2E4C-44DF-8338-F64C5A6D8851}" destId="{271B0BA5-DDDE-4F08-93F9-30C7FAC38B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DDB30-23D6-43E7-8DB4-2E74D44B89A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5B0E860-68AE-4484-9AA0-854E7DA9A8EE}">
      <dgm:prSet phldrT="[Κείμενο]"/>
      <dgm:spPr/>
      <dgm:t>
        <a:bodyPr/>
        <a:lstStyle/>
        <a:p>
          <a:r>
            <a:rPr lang="en-US" dirty="0"/>
            <a:t>Browser </a:t>
          </a:r>
          <a:r>
            <a:rPr lang="el-GR" dirty="0"/>
            <a:t>χρήστη</a:t>
          </a:r>
        </a:p>
      </dgm:t>
    </dgm:pt>
    <dgm:pt modelId="{F72395AB-314E-45A5-80F1-9562BDC94CAB}" type="parTrans" cxnId="{82B0B70D-50AF-4C54-89C9-691EC97AADA7}">
      <dgm:prSet/>
      <dgm:spPr/>
      <dgm:t>
        <a:bodyPr/>
        <a:lstStyle/>
        <a:p>
          <a:endParaRPr lang="el-GR"/>
        </a:p>
      </dgm:t>
    </dgm:pt>
    <dgm:pt modelId="{5E9751E1-5DBE-40F5-B4C6-2B4D3D24F5C6}" type="sibTrans" cxnId="{82B0B70D-50AF-4C54-89C9-691EC97AADA7}">
      <dgm:prSet/>
      <dgm:spPr/>
      <dgm:t>
        <a:bodyPr/>
        <a:lstStyle/>
        <a:p>
          <a:endParaRPr lang="el-GR"/>
        </a:p>
      </dgm:t>
    </dgm:pt>
    <dgm:pt modelId="{0F985D4C-DD5E-4088-98C8-EF1D14A58FE1}">
      <dgm:prSet phldrT="[Κείμενο]"/>
      <dgm:spPr/>
      <dgm:t>
        <a:bodyPr/>
        <a:lstStyle/>
        <a:p>
          <a:r>
            <a:rPr lang="en-US" dirty="0"/>
            <a:t>Web server</a:t>
          </a:r>
          <a:endParaRPr lang="el-GR" dirty="0"/>
        </a:p>
      </dgm:t>
    </dgm:pt>
    <dgm:pt modelId="{704F7B83-3B61-4E9D-94C0-A58EF11FB5E1}" type="parTrans" cxnId="{EE5EF642-F05D-494D-9B84-982C2506F71D}">
      <dgm:prSet/>
      <dgm:spPr/>
      <dgm:t>
        <a:bodyPr/>
        <a:lstStyle/>
        <a:p>
          <a:endParaRPr lang="el-GR"/>
        </a:p>
      </dgm:t>
    </dgm:pt>
    <dgm:pt modelId="{B3C9A21C-2F61-441F-9E31-EF7BD3BFC4CD}" type="sibTrans" cxnId="{EE5EF642-F05D-494D-9B84-982C2506F71D}">
      <dgm:prSet/>
      <dgm:spPr/>
      <dgm:t>
        <a:bodyPr/>
        <a:lstStyle/>
        <a:p>
          <a:endParaRPr lang="el-GR"/>
        </a:p>
      </dgm:t>
    </dgm:pt>
    <dgm:pt modelId="{C0046EE8-6CB5-44FD-B137-92CC441061CE}">
      <dgm:prSet phldrT="[Κείμενο]"/>
      <dgm:spPr/>
      <dgm:t>
        <a:bodyPr/>
        <a:lstStyle/>
        <a:p>
          <a:r>
            <a:rPr lang="en-US" dirty="0"/>
            <a:t>Database</a:t>
          </a:r>
          <a:endParaRPr lang="el-GR" dirty="0"/>
        </a:p>
      </dgm:t>
    </dgm:pt>
    <dgm:pt modelId="{DADC7B3B-AE45-4B67-AB3D-529344286C3B}" type="parTrans" cxnId="{DDED2D2E-5AF8-4D91-8B1C-D06500BBF42F}">
      <dgm:prSet/>
      <dgm:spPr/>
      <dgm:t>
        <a:bodyPr/>
        <a:lstStyle/>
        <a:p>
          <a:endParaRPr lang="el-GR"/>
        </a:p>
      </dgm:t>
    </dgm:pt>
    <dgm:pt modelId="{853273FB-2CD2-41D7-93BE-C3A4AA80C3F3}" type="sibTrans" cxnId="{DDED2D2E-5AF8-4D91-8B1C-D06500BBF42F}">
      <dgm:prSet/>
      <dgm:spPr/>
      <dgm:t>
        <a:bodyPr/>
        <a:lstStyle/>
        <a:p>
          <a:endParaRPr lang="el-GR"/>
        </a:p>
      </dgm:t>
    </dgm:pt>
    <dgm:pt modelId="{A895375B-7C9A-4EB7-91BA-69045EC833D9}">
      <dgm:prSet phldrT="[Κείμενο]"/>
      <dgm:spPr/>
      <dgm:t>
        <a:bodyPr/>
        <a:lstStyle/>
        <a:p>
          <a:r>
            <a:rPr lang="en-US" dirty="0"/>
            <a:t>Login</a:t>
          </a:r>
          <a:endParaRPr lang="el-GR" dirty="0"/>
        </a:p>
      </dgm:t>
    </dgm:pt>
    <dgm:pt modelId="{7B775503-CB9B-4693-98D6-B4E5DE897891}" type="parTrans" cxnId="{3561B208-3507-4C1C-BAA4-616443DE36DE}">
      <dgm:prSet/>
      <dgm:spPr/>
      <dgm:t>
        <a:bodyPr/>
        <a:lstStyle/>
        <a:p>
          <a:endParaRPr lang="el-GR"/>
        </a:p>
      </dgm:t>
    </dgm:pt>
    <dgm:pt modelId="{E66B6006-065A-4767-86D1-4EDB49B40014}" type="sibTrans" cxnId="{3561B208-3507-4C1C-BAA4-616443DE36DE}">
      <dgm:prSet/>
      <dgm:spPr/>
      <dgm:t>
        <a:bodyPr/>
        <a:lstStyle/>
        <a:p>
          <a:endParaRPr lang="el-GR"/>
        </a:p>
      </dgm:t>
    </dgm:pt>
    <dgm:pt modelId="{B4B6F9B4-4291-4D8D-8278-16DB0E9CE725}">
      <dgm:prSet phldrT="[Κείμενο]"/>
      <dgm:spPr/>
      <dgm:t>
        <a:bodyPr/>
        <a:lstStyle/>
        <a:p>
          <a:r>
            <a:rPr lang="el-GR" dirty="0"/>
            <a:t>Καταχώρηση δεδομένων στη φόρμα και αποστολή σε </a:t>
          </a:r>
          <a:r>
            <a:rPr lang="en-US" dirty="0"/>
            <a:t>server</a:t>
          </a:r>
          <a:endParaRPr lang="el-GR" dirty="0"/>
        </a:p>
      </dgm:t>
    </dgm:pt>
    <dgm:pt modelId="{22E82C90-D16A-492A-B233-D7E160821B00}" type="parTrans" cxnId="{05921127-1A41-43FE-8772-D3C8A0454995}">
      <dgm:prSet/>
      <dgm:spPr/>
      <dgm:t>
        <a:bodyPr/>
        <a:lstStyle/>
        <a:p>
          <a:endParaRPr lang="el-GR"/>
        </a:p>
      </dgm:t>
    </dgm:pt>
    <dgm:pt modelId="{45678DB2-D50B-4E48-8A82-01B36BC42DFB}" type="sibTrans" cxnId="{05921127-1A41-43FE-8772-D3C8A0454995}">
      <dgm:prSet/>
      <dgm:spPr/>
      <dgm:t>
        <a:bodyPr/>
        <a:lstStyle/>
        <a:p>
          <a:endParaRPr lang="el-GR"/>
        </a:p>
      </dgm:t>
    </dgm:pt>
    <dgm:pt modelId="{B6D8331D-A227-4FDC-AA20-81FA53602018}">
      <dgm:prSet phldrT="[Κείμενο]"/>
      <dgm:spPr/>
      <dgm:t>
        <a:bodyPr/>
        <a:lstStyle/>
        <a:p>
          <a:r>
            <a:rPr lang="en-US" dirty="0"/>
            <a:t>Authentication </a:t>
          </a:r>
          <a:r>
            <a:rPr lang="el-GR" dirty="0"/>
            <a:t>χρήστη</a:t>
          </a:r>
        </a:p>
      </dgm:t>
    </dgm:pt>
    <dgm:pt modelId="{EFA3BD36-0DC9-4627-80EC-C65AF3F86BA4}" type="parTrans" cxnId="{067F704C-AD07-4416-9D5E-D7706953E6F1}">
      <dgm:prSet/>
      <dgm:spPr/>
      <dgm:t>
        <a:bodyPr/>
        <a:lstStyle/>
        <a:p>
          <a:endParaRPr lang="el-GR"/>
        </a:p>
      </dgm:t>
    </dgm:pt>
    <dgm:pt modelId="{0218215F-212A-474D-882F-25CAB6948BB2}" type="sibTrans" cxnId="{067F704C-AD07-4416-9D5E-D7706953E6F1}">
      <dgm:prSet/>
      <dgm:spPr/>
      <dgm:t>
        <a:bodyPr/>
        <a:lstStyle/>
        <a:p>
          <a:endParaRPr lang="el-GR"/>
        </a:p>
      </dgm:t>
    </dgm:pt>
    <dgm:pt modelId="{02F15BF8-2290-44DA-9F72-610F8B1D36D4}">
      <dgm:prSet phldrT="[Κείμενο]"/>
      <dgm:spPr/>
      <dgm:t>
        <a:bodyPr/>
        <a:lstStyle/>
        <a:p>
          <a:r>
            <a:rPr lang="el-GR" dirty="0"/>
            <a:t>Επαλήθευση δεδομένων</a:t>
          </a:r>
          <a:r>
            <a:rPr lang="en-US" dirty="0"/>
            <a:t> </a:t>
          </a:r>
          <a:r>
            <a:rPr lang="el-GR" dirty="0"/>
            <a:t>και κατάλληλη μορφοποίησή τους</a:t>
          </a:r>
        </a:p>
      </dgm:t>
    </dgm:pt>
    <dgm:pt modelId="{3D1B3268-EEFB-44EB-AE3A-82B3A3108BE5}" type="parTrans" cxnId="{0C061F5B-B481-4DD2-B277-F9D05077BEEA}">
      <dgm:prSet/>
      <dgm:spPr/>
      <dgm:t>
        <a:bodyPr/>
        <a:lstStyle/>
        <a:p>
          <a:endParaRPr lang="el-GR"/>
        </a:p>
      </dgm:t>
    </dgm:pt>
    <dgm:pt modelId="{63CAC436-E8FF-4E35-920C-F63DAFC86039}" type="sibTrans" cxnId="{0C061F5B-B481-4DD2-B277-F9D05077BEEA}">
      <dgm:prSet/>
      <dgm:spPr/>
      <dgm:t>
        <a:bodyPr/>
        <a:lstStyle/>
        <a:p>
          <a:endParaRPr lang="el-GR"/>
        </a:p>
      </dgm:t>
    </dgm:pt>
    <dgm:pt modelId="{F5ADCA67-5832-45E3-908D-77DCD5C81060}">
      <dgm:prSet phldrT="[Κείμενο]"/>
      <dgm:spPr/>
      <dgm:t>
        <a:bodyPr/>
        <a:lstStyle/>
        <a:p>
          <a:r>
            <a:rPr lang="el-GR" dirty="0"/>
            <a:t>Αποθήκευση δεδομένων</a:t>
          </a:r>
        </a:p>
      </dgm:t>
    </dgm:pt>
    <dgm:pt modelId="{F673666B-B4AF-4D61-A3AF-E6F5C5871F7D}" type="parTrans" cxnId="{D5D6B96A-D8A6-4866-B058-ABD851CB5130}">
      <dgm:prSet/>
      <dgm:spPr/>
      <dgm:t>
        <a:bodyPr/>
        <a:lstStyle/>
        <a:p>
          <a:endParaRPr lang="el-GR"/>
        </a:p>
      </dgm:t>
    </dgm:pt>
    <dgm:pt modelId="{FB7647CD-38D1-4FA3-942F-310AD3EDA35D}" type="sibTrans" cxnId="{D5D6B96A-D8A6-4866-B058-ABD851CB5130}">
      <dgm:prSet/>
      <dgm:spPr/>
      <dgm:t>
        <a:bodyPr/>
        <a:lstStyle/>
        <a:p>
          <a:endParaRPr lang="el-GR"/>
        </a:p>
      </dgm:t>
    </dgm:pt>
    <dgm:pt modelId="{692A4860-C22A-4432-B30E-D8F68B154C61}">
      <dgm:prSet phldrT="[Κείμενο]"/>
      <dgm:spPr/>
      <dgm:t>
        <a:bodyPr/>
        <a:lstStyle/>
        <a:p>
          <a:r>
            <a:rPr lang="el-GR" dirty="0"/>
            <a:t>Αποστολή σε </a:t>
          </a:r>
          <a:r>
            <a:rPr lang="en-US" dirty="0"/>
            <a:t>database</a:t>
          </a:r>
          <a:r>
            <a:rPr lang="el-GR" dirty="0"/>
            <a:t> </a:t>
          </a:r>
        </a:p>
      </dgm:t>
    </dgm:pt>
    <dgm:pt modelId="{2A03EB03-F337-4B56-A97D-41FBC740CE2F}" type="parTrans" cxnId="{97B19C60-948C-44F9-BBC0-963B4333723F}">
      <dgm:prSet/>
      <dgm:spPr/>
      <dgm:t>
        <a:bodyPr/>
        <a:lstStyle/>
        <a:p>
          <a:endParaRPr lang="el-GR"/>
        </a:p>
      </dgm:t>
    </dgm:pt>
    <dgm:pt modelId="{FAF09CB5-BE78-4357-B9BB-0CE81DB7D5F9}" type="sibTrans" cxnId="{97B19C60-948C-44F9-BBC0-963B4333723F}">
      <dgm:prSet/>
      <dgm:spPr/>
      <dgm:t>
        <a:bodyPr/>
        <a:lstStyle/>
        <a:p>
          <a:endParaRPr lang="el-GR"/>
        </a:p>
      </dgm:t>
    </dgm:pt>
    <dgm:pt modelId="{C373BCCC-0DE4-434F-92FC-2D43D29B5D21}" type="pres">
      <dgm:prSet presAssocID="{12CDDB30-23D6-43E7-8DB4-2E74D44B89A4}" presName="linearFlow" presStyleCnt="0">
        <dgm:presLayoutVars>
          <dgm:dir/>
          <dgm:animLvl val="lvl"/>
          <dgm:resizeHandles val="exact"/>
        </dgm:presLayoutVars>
      </dgm:prSet>
      <dgm:spPr/>
    </dgm:pt>
    <dgm:pt modelId="{692A6453-2710-4599-93EC-53D937A60E32}" type="pres">
      <dgm:prSet presAssocID="{D5B0E860-68AE-4484-9AA0-854E7DA9A8EE}" presName="composite" presStyleCnt="0"/>
      <dgm:spPr/>
    </dgm:pt>
    <dgm:pt modelId="{790CC58D-ABC3-4FB1-85AF-6ACBD5BAE9E9}" type="pres">
      <dgm:prSet presAssocID="{D5B0E860-68AE-4484-9AA0-854E7DA9A8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D4DEA76-5DA9-4AA1-A1FB-7FD731BAB7C7}" type="pres">
      <dgm:prSet presAssocID="{D5B0E860-68AE-4484-9AA0-854E7DA9A8EE}" presName="parSh" presStyleLbl="node1" presStyleIdx="0" presStyleCnt="3"/>
      <dgm:spPr/>
    </dgm:pt>
    <dgm:pt modelId="{AD245243-8C81-4B7A-BB5C-3AD7269B4EEE}" type="pres">
      <dgm:prSet presAssocID="{D5B0E860-68AE-4484-9AA0-854E7DA9A8EE}" presName="desTx" presStyleLbl="fgAcc1" presStyleIdx="0" presStyleCnt="3">
        <dgm:presLayoutVars>
          <dgm:bulletEnabled val="1"/>
        </dgm:presLayoutVars>
      </dgm:prSet>
      <dgm:spPr/>
    </dgm:pt>
    <dgm:pt modelId="{E6E7C95B-9E32-4CA2-92C0-1C656815265A}" type="pres">
      <dgm:prSet presAssocID="{5E9751E1-5DBE-40F5-B4C6-2B4D3D24F5C6}" presName="sibTrans" presStyleLbl="sibTrans2D1" presStyleIdx="0" presStyleCnt="2"/>
      <dgm:spPr/>
    </dgm:pt>
    <dgm:pt modelId="{34DAC4D2-5577-4393-8BB5-415251998D66}" type="pres">
      <dgm:prSet presAssocID="{5E9751E1-5DBE-40F5-B4C6-2B4D3D24F5C6}" presName="connTx" presStyleLbl="sibTrans2D1" presStyleIdx="0" presStyleCnt="2"/>
      <dgm:spPr/>
    </dgm:pt>
    <dgm:pt modelId="{04595F38-51EF-4A82-B51D-5F4FD1D1E9F1}" type="pres">
      <dgm:prSet presAssocID="{0F985D4C-DD5E-4088-98C8-EF1D14A58FE1}" presName="composite" presStyleCnt="0"/>
      <dgm:spPr/>
    </dgm:pt>
    <dgm:pt modelId="{A86E06B6-B655-4EE4-A3B8-00496FC209D2}" type="pres">
      <dgm:prSet presAssocID="{0F985D4C-DD5E-4088-98C8-EF1D14A58F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E4C008-B7E4-48B3-AF23-A4F39F6FE822}" type="pres">
      <dgm:prSet presAssocID="{0F985D4C-DD5E-4088-98C8-EF1D14A58FE1}" presName="parSh" presStyleLbl="node1" presStyleIdx="1" presStyleCnt="3"/>
      <dgm:spPr/>
    </dgm:pt>
    <dgm:pt modelId="{1A218345-42A2-4CBA-A0FA-72A47C88C398}" type="pres">
      <dgm:prSet presAssocID="{0F985D4C-DD5E-4088-98C8-EF1D14A58FE1}" presName="desTx" presStyleLbl="fgAcc1" presStyleIdx="1" presStyleCnt="3">
        <dgm:presLayoutVars>
          <dgm:bulletEnabled val="1"/>
        </dgm:presLayoutVars>
      </dgm:prSet>
      <dgm:spPr/>
    </dgm:pt>
    <dgm:pt modelId="{726B263E-0C2E-407C-91CA-F9F33B7BF88D}" type="pres">
      <dgm:prSet presAssocID="{B3C9A21C-2F61-441F-9E31-EF7BD3BFC4CD}" presName="sibTrans" presStyleLbl="sibTrans2D1" presStyleIdx="1" presStyleCnt="2"/>
      <dgm:spPr/>
    </dgm:pt>
    <dgm:pt modelId="{675D9389-4C3B-4B07-BD2F-95A73BDDDC54}" type="pres">
      <dgm:prSet presAssocID="{B3C9A21C-2F61-441F-9E31-EF7BD3BFC4CD}" presName="connTx" presStyleLbl="sibTrans2D1" presStyleIdx="1" presStyleCnt="2"/>
      <dgm:spPr/>
    </dgm:pt>
    <dgm:pt modelId="{C0824555-156D-4871-8EAC-B34298EFC963}" type="pres">
      <dgm:prSet presAssocID="{C0046EE8-6CB5-44FD-B137-92CC441061CE}" presName="composite" presStyleCnt="0"/>
      <dgm:spPr/>
    </dgm:pt>
    <dgm:pt modelId="{E116F8B4-E7E6-44EB-BE47-FF4591243A05}" type="pres">
      <dgm:prSet presAssocID="{C0046EE8-6CB5-44FD-B137-92CC441061C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DD6E66-093C-48D2-A14F-5FF1FBA24648}" type="pres">
      <dgm:prSet presAssocID="{C0046EE8-6CB5-44FD-B137-92CC441061CE}" presName="parSh" presStyleLbl="node1" presStyleIdx="2" presStyleCnt="3"/>
      <dgm:spPr/>
    </dgm:pt>
    <dgm:pt modelId="{01B4C1D3-4CE3-4507-A1EE-7241C2D7231B}" type="pres">
      <dgm:prSet presAssocID="{C0046EE8-6CB5-44FD-B137-92CC441061C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561B208-3507-4C1C-BAA4-616443DE36DE}" srcId="{D5B0E860-68AE-4484-9AA0-854E7DA9A8EE}" destId="{A895375B-7C9A-4EB7-91BA-69045EC833D9}" srcOrd="0" destOrd="0" parTransId="{7B775503-CB9B-4693-98D6-B4E5DE897891}" sibTransId="{E66B6006-065A-4767-86D1-4EDB49B40014}"/>
    <dgm:cxn modelId="{82B0B70D-50AF-4C54-89C9-691EC97AADA7}" srcId="{12CDDB30-23D6-43E7-8DB4-2E74D44B89A4}" destId="{D5B0E860-68AE-4484-9AA0-854E7DA9A8EE}" srcOrd="0" destOrd="0" parTransId="{F72395AB-314E-45A5-80F1-9562BDC94CAB}" sibTransId="{5E9751E1-5DBE-40F5-B4C6-2B4D3D24F5C6}"/>
    <dgm:cxn modelId="{6EB7920F-0638-4A15-8EFB-B8CAB9DC34C1}" type="presOf" srcId="{D5B0E860-68AE-4484-9AA0-854E7DA9A8EE}" destId="{790CC58D-ABC3-4FB1-85AF-6ACBD5BAE9E9}" srcOrd="0" destOrd="0" presId="urn:microsoft.com/office/officeart/2005/8/layout/process3"/>
    <dgm:cxn modelId="{4763401E-5E2E-4A2E-9DE2-A7C029B76889}" type="presOf" srcId="{B4B6F9B4-4291-4D8D-8278-16DB0E9CE725}" destId="{AD245243-8C81-4B7A-BB5C-3AD7269B4EEE}" srcOrd="0" destOrd="1" presId="urn:microsoft.com/office/officeart/2005/8/layout/process3"/>
    <dgm:cxn modelId="{AA786B23-42E3-4ADE-BE3B-055D11023FBC}" type="presOf" srcId="{5E9751E1-5DBE-40F5-B4C6-2B4D3D24F5C6}" destId="{34DAC4D2-5577-4393-8BB5-415251998D66}" srcOrd="1" destOrd="0" presId="urn:microsoft.com/office/officeart/2005/8/layout/process3"/>
    <dgm:cxn modelId="{05921127-1A41-43FE-8772-D3C8A0454995}" srcId="{D5B0E860-68AE-4484-9AA0-854E7DA9A8EE}" destId="{B4B6F9B4-4291-4D8D-8278-16DB0E9CE725}" srcOrd="1" destOrd="0" parTransId="{22E82C90-D16A-492A-B233-D7E160821B00}" sibTransId="{45678DB2-D50B-4E48-8A82-01B36BC42DFB}"/>
    <dgm:cxn modelId="{7EE8A22D-E376-4226-8815-371E03ECFF78}" type="presOf" srcId="{0F985D4C-DD5E-4088-98C8-EF1D14A58FE1}" destId="{A86E06B6-B655-4EE4-A3B8-00496FC209D2}" srcOrd="0" destOrd="0" presId="urn:microsoft.com/office/officeart/2005/8/layout/process3"/>
    <dgm:cxn modelId="{DDED2D2E-5AF8-4D91-8B1C-D06500BBF42F}" srcId="{12CDDB30-23D6-43E7-8DB4-2E74D44B89A4}" destId="{C0046EE8-6CB5-44FD-B137-92CC441061CE}" srcOrd="2" destOrd="0" parTransId="{DADC7B3B-AE45-4B67-AB3D-529344286C3B}" sibTransId="{853273FB-2CD2-41D7-93BE-C3A4AA80C3F3}"/>
    <dgm:cxn modelId="{0CAE7335-FCE0-4345-890B-960396246F00}" type="presOf" srcId="{C0046EE8-6CB5-44FD-B137-92CC441061CE}" destId="{73DD6E66-093C-48D2-A14F-5FF1FBA24648}" srcOrd="1" destOrd="0" presId="urn:microsoft.com/office/officeart/2005/8/layout/process3"/>
    <dgm:cxn modelId="{0C061F5B-B481-4DD2-B277-F9D05077BEEA}" srcId="{0F985D4C-DD5E-4088-98C8-EF1D14A58FE1}" destId="{02F15BF8-2290-44DA-9F72-610F8B1D36D4}" srcOrd="1" destOrd="0" parTransId="{3D1B3268-EEFB-44EB-AE3A-82B3A3108BE5}" sibTransId="{63CAC436-E8FF-4E35-920C-F63DAFC86039}"/>
    <dgm:cxn modelId="{97B19C60-948C-44F9-BBC0-963B4333723F}" srcId="{0F985D4C-DD5E-4088-98C8-EF1D14A58FE1}" destId="{692A4860-C22A-4432-B30E-D8F68B154C61}" srcOrd="2" destOrd="0" parTransId="{2A03EB03-F337-4B56-A97D-41FBC740CE2F}" sibTransId="{FAF09CB5-BE78-4357-B9BB-0CE81DB7D5F9}"/>
    <dgm:cxn modelId="{EE5EF642-F05D-494D-9B84-982C2506F71D}" srcId="{12CDDB30-23D6-43E7-8DB4-2E74D44B89A4}" destId="{0F985D4C-DD5E-4088-98C8-EF1D14A58FE1}" srcOrd="1" destOrd="0" parTransId="{704F7B83-3B61-4E9D-94C0-A58EF11FB5E1}" sibTransId="{B3C9A21C-2F61-441F-9E31-EF7BD3BFC4CD}"/>
    <dgm:cxn modelId="{143D3167-2D56-4A41-9B5D-E31EC013C027}" type="presOf" srcId="{692A4860-C22A-4432-B30E-D8F68B154C61}" destId="{1A218345-42A2-4CBA-A0FA-72A47C88C398}" srcOrd="0" destOrd="2" presId="urn:microsoft.com/office/officeart/2005/8/layout/process3"/>
    <dgm:cxn modelId="{D5D6B96A-D8A6-4866-B058-ABD851CB5130}" srcId="{C0046EE8-6CB5-44FD-B137-92CC441061CE}" destId="{F5ADCA67-5832-45E3-908D-77DCD5C81060}" srcOrd="0" destOrd="0" parTransId="{F673666B-B4AF-4D61-A3AF-E6F5C5871F7D}" sibTransId="{FB7647CD-38D1-4FA3-942F-310AD3EDA35D}"/>
    <dgm:cxn modelId="{067F704C-AD07-4416-9D5E-D7706953E6F1}" srcId="{0F985D4C-DD5E-4088-98C8-EF1D14A58FE1}" destId="{B6D8331D-A227-4FDC-AA20-81FA53602018}" srcOrd="0" destOrd="0" parTransId="{EFA3BD36-0DC9-4627-80EC-C65AF3F86BA4}" sibTransId="{0218215F-212A-474D-882F-25CAB6948BB2}"/>
    <dgm:cxn modelId="{81505D7A-CF44-497C-AE7B-99E8A149BB43}" type="presOf" srcId="{F5ADCA67-5832-45E3-908D-77DCD5C81060}" destId="{01B4C1D3-4CE3-4507-A1EE-7241C2D7231B}" srcOrd="0" destOrd="0" presId="urn:microsoft.com/office/officeart/2005/8/layout/process3"/>
    <dgm:cxn modelId="{0AD33B8B-8EF7-4335-887F-E5FCB06BAA9B}" type="presOf" srcId="{A895375B-7C9A-4EB7-91BA-69045EC833D9}" destId="{AD245243-8C81-4B7A-BB5C-3AD7269B4EEE}" srcOrd="0" destOrd="0" presId="urn:microsoft.com/office/officeart/2005/8/layout/process3"/>
    <dgm:cxn modelId="{FC143491-546D-4244-AC39-14B55C777DCD}" type="presOf" srcId="{B6D8331D-A227-4FDC-AA20-81FA53602018}" destId="{1A218345-42A2-4CBA-A0FA-72A47C88C398}" srcOrd="0" destOrd="0" presId="urn:microsoft.com/office/officeart/2005/8/layout/process3"/>
    <dgm:cxn modelId="{463FCEA0-4EAC-46AE-A256-DCFC5F8B8645}" type="presOf" srcId="{C0046EE8-6CB5-44FD-B137-92CC441061CE}" destId="{E116F8B4-E7E6-44EB-BE47-FF4591243A05}" srcOrd="0" destOrd="0" presId="urn:microsoft.com/office/officeart/2005/8/layout/process3"/>
    <dgm:cxn modelId="{5E2F4EA8-ADD1-441A-AA63-18F70D53D9A2}" type="presOf" srcId="{D5B0E860-68AE-4484-9AA0-854E7DA9A8EE}" destId="{3D4DEA76-5DA9-4AA1-A1FB-7FD731BAB7C7}" srcOrd="1" destOrd="0" presId="urn:microsoft.com/office/officeart/2005/8/layout/process3"/>
    <dgm:cxn modelId="{79BC08C5-5125-44B4-8418-A06AE97F3ABC}" type="presOf" srcId="{0F985D4C-DD5E-4088-98C8-EF1D14A58FE1}" destId="{0BE4C008-B7E4-48B3-AF23-A4F39F6FE822}" srcOrd="1" destOrd="0" presId="urn:microsoft.com/office/officeart/2005/8/layout/process3"/>
    <dgm:cxn modelId="{3CDB95CB-EB41-4208-BE61-337188006346}" type="presOf" srcId="{5E9751E1-5DBE-40F5-B4C6-2B4D3D24F5C6}" destId="{E6E7C95B-9E32-4CA2-92C0-1C656815265A}" srcOrd="0" destOrd="0" presId="urn:microsoft.com/office/officeart/2005/8/layout/process3"/>
    <dgm:cxn modelId="{ABD6C8D6-4A66-4201-9D24-BA618C3C7A50}" type="presOf" srcId="{02F15BF8-2290-44DA-9F72-610F8B1D36D4}" destId="{1A218345-42A2-4CBA-A0FA-72A47C88C398}" srcOrd="0" destOrd="1" presId="urn:microsoft.com/office/officeart/2005/8/layout/process3"/>
    <dgm:cxn modelId="{D2D2F2EB-340D-4923-90B1-6C3D5A8F4599}" type="presOf" srcId="{B3C9A21C-2F61-441F-9E31-EF7BD3BFC4CD}" destId="{675D9389-4C3B-4B07-BD2F-95A73BDDDC54}" srcOrd="1" destOrd="0" presId="urn:microsoft.com/office/officeart/2005/8/layout/process3"/>
    <dgm:cxn modelId="{F5493CF3-5E29-4B65-BBF4-11AAF0CC7057}" type="presOf" srcId="{12CDDB30-23D6-43E7-8DB4-2E74D44B89A4}" destId="{C373BCCC-0DE4-434F-92FC-2D43D29B5D21}" srcOrd="0" destOrd="0" presId="urn:microsoft.com/office/officeart/2005/8/layout/process3"/>
    <dgm:cxn modelId="{6FC98BF6-C13B-41B2-A71B-7811FDF0F6F1}" type="presOf" srcId="{B3C9A21C-2F61-441F-9E31-EF7BD3BFC4CD}" destId="{726B263E-0C2E-407C-91CA-F9F33B7BF88D}" srcOrd="0" destOrd="0" presId="urn:microsoft.com/office/officeart/2005/8/layout/process3"/>
    <dgm:cxn modelId="{D15911CD-A994-4BC7-A590-5B42786CF668}" type="presParOf" srcId="{C373BCCC-0DE4-434F-92FC-2D43D29B5D21}" destId="{692A6453-2710-4599-93EC-53D937A60E32}" srcOrd="0" destOrd="0" presId="urn:microsoft.com/office/officeart/2005/8/layout/process3"/>
    <dgm:cxn modelId="{7D78F8D9-895B-4F84-BC69-8CEAC68FCA47}" type="presParOf" srcId="{692A6453-2710-4599-93EC-53D937A60E32}" destId="{790CC58D-ABC3-4FB1-85AF-6ACBD5BAE9E9}" srcOrd="0" destOrd="0" presId="urn:microsoft.com/office/officeart/2005/8/layout/process3"/>
    <dgm:cxn modelId="{8FE40FA0-ADBB-4D85-AE71-D7A10B32AAE2}" type="presParOf" srcId="{692A6453-2710-4599-93EC-53D937A60E32}" destId="{3D4DEA76-5DA9-4AA1-A1FB-7FD731BAB7C7}" srcOrd="1" destOrd="0" presId="urn:microsoft.com/office/officeart/2005/8/layout/process3"/>
    <dgm:cxn modelId="{E087FAE0-FB5D-4816-B245-1B8C9423C1BD}" type="presParOf" srcId="{692A6453-2710-4599-93EC-53D937A60E32}" destId="{AD245243-8C81-4B7A-BB5C-3AD7269B4EEE}" srcOrd="2" destOrd="0" presId="urn:microsoft.com/office/officeart/2005/8/layout/process3"/>
    <dgm:cxn modelId="{0FB1F4E6-80A4-4E15-9C6E-4AF87AAEFE20}" type="presParOf" srcId="{C373BCCC-0DE4-434F-92FC-2D43D29B5D21}" destId="{E6E7C95B-9E32-4CA2-92C0-1C656815265A}" srcOrd="1" destOrd="0" presId="urn:microsoft.com/office/officeart/2005/8/layout/process3"/>
    <dgm:cxn modelId="{84DD570A-E02D-4371-800C-FD0404C1B12A}" type="presParOf" srcId="{E6E7C95B-9E32-4CA2-92C0-1C656815265A}" destId="{34DAC4D2-5577-4393-8BB5-415251998D66}" srcOrd="0" destOrd="0" presId="urn:microsoft.com/office/officeart/2005/8/layout/process3"/>
    <dgm:cxn modelId="{34DEC475-89C4-40BD-AA5E-9969621A64E3}" type="presParOf" srcId="{C373BCCC-0DE4-434F-92FC-2D43D29B5D21}" destId="{04595F38-51EF-4A82-B51D-5F4FD1D1E9F1}" srcOrd="2" destOrd="0" presId="urn:microsoft.com/office/officeart/2005/8/layout/process3"/>
    <dgm:cxn modelId="{0A2F4356-B6FC-4C7A-B327-B61630697DEA}" type="presParOf" srcId="{04595F38-51EF-4A82-B51D-5F4FD1D1E9F1}" destId="{A86E06B6-B655-4EE4-A3B8-00496FC209D2}" srcOrd="0" destOrd="0" presId="urn:microsoft.com/office/officeart/2005/8/layout/process3"/>
    <dgm:cxn modelId="{4CF70ACB-9AF8-45ED-A28B-671BC1BE7CC0}" type="presParOf" srcId="{04595F38-51EF-4A82-B51D-5F4FD1D1E9F1}" destId="{0BE4C008-B7E4-48B3-AF23-A4F39F6FE822}" srcOrd="1" destOrd="0" presId="urn:microsoft.com/office/officeart/2005/8/layout/process3"/>
    <dgm:cxn modelId="{8AF1F897-4F29-421E-98FB-30B31DF265DD}" type="presParOf" srcId="{04595F38-51EF-4A82-B51D-5F4FD1D1E9F1}" destId="{1A218345-42A2-4CBA-A0FA-72A47C88C398}" srcOrd="2" destOrd="0" presId="urn:microsoft.com/office/officeart/2005/8/layout/process3"/>
    <dgm:cxn modelId="{8F429A6E-A7E3-4303-A6E8-9A8B676D1B75}" type="presParOf" srcId="{C373BCCC-0DE4-434F-92FC-2D43D29B5D21}" destId="{726B263E-0C2E-407C-91CA-F9F33B7BF88D}" srcOrd="3" destOrd="0" presId="urn:microsoft.com/office/officeart/2005/8/layout/process3"/>
    <dgm:cxn modelId="{8CA24A42-EC9C-414A-847B-92089AA57E19}" type="presParOf" srcId="{726B263E-0C2E-407C-91CA-F9F33B7BF88D}" destId="{675D9389-4C3B-4B07-BD2F-95A73BDDDC54}" srcOrd="0" destOrd="0" presId="urn:microsoft.com/office/officeart/2005/8/layout/process3"/>
    <dgm:cxn modelId="{3878F247-0413-4B68-8957-664607F3DB58}" type="presParOf" srcId="{C373BCCC-0DE4-434F-92FC-2D43D29B5D21}" destId="{C0824555-156D-4871-8EAC-B34298EFC963}" srcOrd="4" destOrd="0" presId="urn:microsoft.com/office/officeart/2005/8/layout/process3"/>
    <dgm:cxn modelId="{5CEBC91F-49B1-454D-9B5A-0777153083F0}" type="presParOf" srcId="{C0824555-156D-4871-8EAC-B34298EFC963}" destId="{E116F8B4-E7E6-44EB-BE47-FF4591243A05}" srcOrd="0" destOrd="0" presId="urn:microsoft.com/office/officeart/2005/8/layout/process3"/>
    <dgm:cxn modelId="{59064B58-DCED-4110-AC3A-A88D4E3A51E0}" type="presParOf" srcId="{C0824555-156D-4871-8EAC-B34298EFC963}" destId="{73DD6E66-093C-48D2-A14F-5FF1FBA24648}" srcOrd="1" destOrd="0" presId="urn:microsoft.com/office/officeart/2005/8/layout/process3"/>
    <dgm:cxn modelId="{CAA79248-9BD0-4FD6-BDD4-3A3CEEA39E85}" type="presParOf" srcId="{C0824555-156D-4871-8EAC-B34298EFC963}" destId="{01B4C1D3-4CE3-4507-A1EE-7241C2D7231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380B-74D9-4E40-B4C8-E937BB2EBC06}">
      <dsp:nvSpPr>
        <dsp:cNvPr id="0" name=""/>
        <dsp:cNvSpPr/>
      </dsp:nvSpPr>
      <dsp:spPr>
        <a:xfrm>
          <a:off x="9105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1. </a:t>
          </a:r>
          <a:r>
            <a:rPr lang="en-US" sz="2400" kern="1200"/>
            <a:t>Web </a:t>
          </a:r>
          <a:r>
            <a:rPr lang="el-GR" sz="2400" kern="1200"/>
            <a:t>σελίδα/φόρμα καταχώρισης δεδομένων</a:t>
          </a:r>
        </a:p>
      </dsp:txBody>
      <dsp:txXfrm>
        <a:off x="56933" y="953619"/>
        <a:ext cx="2625930" cy="1537296"/>
      </dsp:txXfrm>
    </dsp:sp>
    <dsp:sp modelId="{9BFC26B1-30F2-442D-98F0-EDFC016B0831}">
      <dsp:nvSpPr>
        <dsp:cNvPr id="0" name=""/>
        <dsp:cNvSpPr/>
      </dsp:nvSpPr>
      <dsp:spPr>
        <a:xfrm>
          <a:off x="3002851" y="1384791"/>
          <a:ext cx="576976" cy="674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>
        <a:off x="3002851" y="1519782"/>
        <a:ext cx="403883" cy="404971"/>
      </dsp:txXfrm>
    </dsp:sp>
    <dsp:sp modelId="{1DE3D067-8851-4BFB-9341-95A66033CFD9}">
      <dsp:nvSpPr>
        <dsp:cNvPr id="0" name=""/>
        <dsp:cNvSpPr/>
      </dsp:nvSpPr>
      <dsp:spPr>
        <a:xfrm>
          <a:off x="3819327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2. Βάση Δεδομένων</a:t>
          </a:r>
        </a:p>
      </dsp:txBody>
      <dsp:txXfrm>
        <a:off x="3867155" y="953619"/>
        <a:ext cx="2625930" cy="1537296"/>
      </dsp:txXfrm>
    </dsp:sp>
    <dsp:sp modelId="{BA6D3175-AD3D-473C-9D7C-EEAAB22E206F}">
      <dsp:nvSpPr>
        <dsp:cNvPr id="0" name=""/>
        <dsp:cNvSpPr/>
      </dsp:nvSpPr>
      <dsp:spPr>
        <a:xfrm>
          <a:off x="6813072" y="1384791"/>
          <a:ext cx="576976" cy="674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>
        <a:off x="6813072" y="1519782"/>
        <a:ext cx="403883" cy="404971"/>
      </dsp:txXfrm>
    </dsp:sp>
    <dsp:sp modelId="{271B0BA5-DDDE-4F08-93F9-30C7FAC38BDE}">
      <dsp:nvSpPr>
        <dsp:cNvPr id="0" name=""/>
        <dsp:cNvSpPr/>
      </dsp:nvSpPr>
      <dsp:spPr>
        <a:xfrm>
          <a:off x="7629548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3. </a:t>
          </a:r>
          <a:r>
            <a:rPr lang="en-US" sz="2400" kern="1200"/>
            <a:t>Server </a:t>
          </a:r>
          <a:r>
            <a:rPr lang="el-GR" sz="2400" kern="1200"/>
            <a:t>επεξεργασίας δεδομένων</a:t>
          </a:r>
        </a:p>
      </dsp:txBody>
      <dsp:txXfrm>
        <a:off x="7677376" y="953619"/>
        <a:ext cx="2625930" cy="1537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DEA76-5DA9-4AA1-A1FB-7FD731BAB7C7}">
      <dsp:nvSpPr>
        <dsp:cNvPr id="0" name=""/>
        <dsp:cNvSpPr/>
      </dsp:nvSpPr>
      <dsp:spPr>
        <a:xfrm>
          <a:off x="5435" y="618541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Browser </a:t>
          </a:r>
          <a:r>
            <a:rPr lang="el-GR" sz="2300" kern="1200" dirty="0"/>
            <a:t>χρήστη</a:t>
          </a:r>
        </a:p>
      </dsp:txBody>
      <dsp:txXfrm>
        <a:off x="5435" y="618541"/>
        <a:ext cx="2471379" cy="662400"/>
      </dsp:txXfrm>
    </dsp:sp>
    <dsp:sp modelId="{AD245243-8C81-4B7A-BB5C-3AD7269B4EEE}">
      <dsp:nvSpPr>
        <dsp:cNvPr id="0" name=""/>
        <dsp:cNvSpPr/>
      </dsp:nvSpPr>
      <dsp:spPr>
        <a:xfrm>
          <a:off x="511621" y="1280942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Login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Καταχώρηση δεδομένων στη φόρμα και αποστολή σε </a:t>
          </a:r>
          <a:r>
            <a:rPr lang="en-US" sz="2300" kern="1200" dirty="0"/>
            <a:t>server</a:t>
          </a:r>
          <a:endParaRPr lang="el-GR" sz="2300" kern="1200" dirty="0"/>
        </a:p>
      </dsp:txBody>
      <dsp:txXfrm>
        <a:off x="584005" y="1353326"/>
        <a:ext cx="2326611" cy="3348357"/>
      </dsp:txXfrm>
    </dsp:sp>
    <dsp:sp modelId="{E6E7C95B-9E32-4CA2-92C0-1C656815265A}">
      <dsp:nvSpPr>
        <dsp:cNvPr id="0" name=""/>
        <dsp:cNvSpPr/>
      </dsp:nvSpPr>
      <dsp:spPr>
        <a:xfrm>
          <a:off x="2851466" y="642091"/>
          <a:ext cx="794262" cy="615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2851466" y="765151"/>
        <a:ext cx="609672" cy="369181"/>
      </dsp:txXfrm>
    </dsp:sp>
    <dsp:sp modelId="{0BE4C008-B7E4-48B3-AF23-A4F39F6FE822}">
      <dsp:nvSpPr>
        <dsp:cNvPr id="0" name=""/>
        <dsp:cNvSpPr/>
      </dsp:nvSpPr>
      <dsp:spPr>
        <a:xfrm>
          <a:off x="3975422" y="618541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 server</a:t>
          </a:r>
          <a:endParaRPr lang="el-GR" sz="2300" kern="1200" dirty="0"/>
        </a:p>
      </dsp:txBody>
      <dsp:txXfrm>
        <a:off x="3975422" y="618541"/>
        <a:ext cx="2471379" cy="662400"/>
      </dsp:txXfrm>
    </dsp:sp>
    <dsp:sp modelId="{1A218345-42A2-4CBA-A0FA-72A47C88C398}">
      <dsp:nvSpPr>
        <dsp:cNvPr id="0" name=""/>
        <dsp:cNvSpPr/>
      </dsp:nvSpPr>
      <dsp:spPr>
        <a:xfrm>
          <a:off x="4481609" y="1280942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Authentication </a:t>
          </a:r>
          <a:r>
            <a:rPr lang="el-GR" sz="2300" kern="1200" dirty="0"/>
            <a:t>χρήστη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Επαλήθευση δεδομένων</a:t>
          </a:r>
          <a:r>
            <a:rPr lang="en-US" sz="2300" kern="1200" dirty="0"/>
            <a:t> </a:t>
          </a:r>
          <a:r>
            <a:rPr lang="el-GR" sz="2300" kern="1200" dirty="0"/>
            <a:t>και κατάλληλη μορφοποίησή τους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Αποστολή σε </a:t>
          </a:r>
          <a:r>
            <a:rPr lang="en-US" sz="2300" kern="1200" dirty="0"/>
            <a:t>database</a:t>
          </a:r>
          <a:r>
            <a:rPr lang="el-GR" sz="2300" kern="1200" dirty="0"/>
            <a:t> </a:t>
          </a:r>
        </a:p>
      </dsp:txBody>
      <dsp:txXfrm>
        <a:off x="4553993" y="1353326"/>
        <a:ext cx="2326611" cy="3348357"/>
      </dsp:txXfrm>
    </dsp:sp>
    <dsp:sp modelId="{726B263E-0C2E-407C-91CA-F9F33B7BF88D}">
      <dsp:nvSpPr>
        <dsp:cNvPr id="0" name=""/>
        <dsp:cNvSpPr/>
      </dsp:nvSpPr>
      <dsp:spPr>
        <a:xfrm>
          <a:off x="6821454" y="642091"/>
          <a:ext cx="794262" cy="615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6821454" y="765151"/>
        <a:ext cx="609672" cy="369181"/>
      </dsp:txXfrm>
    </dsp:sp>
    <dsp:sp modelId="{73DD6E66-093C-48D2-A14F-5FF1FBA24648}">
      <dsp:nvSpPr>
        <dsp:cNvPr id="0" name=""/>
        <dsp:cNvSpPr/>
      </dsp:nvSpPr>
      <dsp:spPr>
        <a:xfrm>
          <a:off x="7945410" y="618541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  <a:endParaRPr lang="el-GR" sz="2300" kern="1200" dirty="0"/>
        </a:p>
      </dsp:txBody>
      <dsp:txXfrm>
        <a:off x="7945410" y="618541"/>
        <a:ext cx="2471379" cy="662400"/>
      </dsp:txXfrm>
    </dsp:sp>
    <dsp:sp modelId="{01B4C1D3-4CE3-4507-A1EE-7241C2D7231B}">
      <dsp:nvSpPr>
        <dsp:cNvPr id="0" name=""/>
        <dsp:cNvSpPr/>
      </dsp:nvSpPr>
      <dsp:spPr>
        <a:xfrm>
          <a:off x="8451596" y="1280942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Αποθήκευση δεδομένων</a:t>
          </a:r>
        </a:p>
      </dsp:txBody>
      <dsp:txXfrm>
        <a:off x="8523980" y="1353326"/>
        <a:ext cx="2326611" cy="334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F99B61-2434-4716-897C-609726F67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378B035-AEBD-4B29-A6D7-19F776DC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26BC5CE-51D2-453E-8B6B-809B4A7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BC2D2D7-EAA6-4D90-8F06-49D93663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2D0FDF6-9A62-4276-A173-EA69FCE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6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77B5A7-7008-4646-8593-4A1BE8B6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C83FAEC-F130-4C3B-BD60-20159D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BBF3B5-00AE-41E5-8753-F6747D8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40CB078-B0EF-464B-9C27-8B28A91A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39A8F5A-1E3F-4189-814F-8A939BF3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13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41CCD199-D47A-4104-93AD-1EACD3E0C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405D42-2D2F-43F4-8F28-61E1B906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484829-D018-4C15-A25D-2E7D37DC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BF0A0FD-29C8-4A7D-8A86-3B93BC69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75AF7D6-DDE9-4903-83C5-728CE5DD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2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B70194-3487-4B3B-A28D-85EE7DF0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FCC11B-FD68-45AE-88E6-3F9CED8E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F481FD-A209-4868-BA1C-54BCAC9A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A290D6-846C-4F4D-9388-0E659AF6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D0ECC7-92CC-4E74-8956-CC80454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30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BF94FA-227F-4A10-8349-6C5809F6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937071F-27C6-4D96-A922-AC758A19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1BF642-B459-4B58-8407-761619BA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75C6769-EF5E-4B91-BE72-0644DEC2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B40755-5B2A-4E60-9309-F949BC59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984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41D7BF-098F-4D93-8873-D959FF2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05E8B4-101B-4237-B5F0-FB7DD71D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D54C31A-C0AD-4873-B8E2-239DEC53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747474B-96F1-4838-B69F-AD33D732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D1750A6-1474-4A85-83A8-2D79862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698E12A-13D7-45F5-BDB8-3A947FA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215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82F650-1420-4AFB-8560-B57E172D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EDB5C5C-4BBF-4A90-9662-F9DDE15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BCC8005-4F1F-413A-BEFC-01B98738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0CF7111-A87E-48DF-835B-CA38ACADC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D765135-F53E-429A-801C-8074611E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615BD2E-D1B8-4929-8167-28F1CBC3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71360D4-0BD2-4559-8DDD-B0DD39DB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E4330A4-7568-44AC-A111-3715469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9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115815-FCAC-4D75-AEAA-FE980C38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B8C6865-9770-4D11-89BE-9E5A250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58CFFE4-A67C-4338-A171-A60A382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9AD373-B057-4479-BC02-CEC0EE7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95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4EA0FE5-7E51-4F31-ABFE-2E2D754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25D4633-65C6-44AC-9268-6FC545BC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D339883-C266-4F58-A293-75A31393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28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061379-87FD-4A81-AFA4-DCE90852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75DDFC-CBA9-4421-894B-E9602A0B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C6FBD6B-888D-451A-BA1D-989F39F6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F037284-5830-4293-B672-5A667F01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FA0B8AB-3002-4CDE-BBA2-18395D4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39A18A7-46EB-4BEB-B148-6D055BDD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276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4F1359-0080-4087-A17A-1A23B9D1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977F72E-2459-4D09-8A5F-719B7F6C2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C57AB40-681D-4EB7-BDFB-BB7A725A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60C1228-107A-46C1-B216-A1CB9422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4D430FD-80E6-48D8-AF01-0B0FEEFD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315F2CA-2616-444D-A4AA-49AAA7F4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08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E5CA892-EFBC-49C3-A9BC-89165D1B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DA98C8-8611-4449-83A4-092A1911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953F70-DD35-4F2A-90DE-177288422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335A-A69A-4A16-B578-D66A3ED924CA}" type="datetimeFigureOut">
              <a:rPr lang="el-GR" smtClean="0"/>
              <a:t>24/10/2022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6889E6-DC1D-4976-9B56-881AA010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9F75A-4D3F-4BDD-9ABA-7EE17F0B9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22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4F973F9A-DAAB-46C6-977E-B9E4A1390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90113"/>
              </p:ext>
            </p:extLst>
          </p:nvPr>
        </p:nvGraphicFramePr>
        <p:xfrm>
          <a:off x="1065320" y="1447060"/>
          <a:ext cx="10360241" cy="344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843E0FD0-BC98-4836-BB4D-0FE524CDE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769942"/>
              </p:ext>
            </p:extLst>
          </p:nvPr>
        </p:nvGraphicFramePr>
        <p:xfrm>
          <a:off x="514905" y="745724"/>
          <a:ext cx="10928411" cy="5392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8035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Ευρεία οθόνη</PresentationFormat>
  <Paragraphs>12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Δημήτρης Βαϊνανίδης</dc:creator>
  <cp:lastModifiedBy>Δημήτρης Βαϊνανίδης</cp:lastModifiedBy>
  <cp:revision>4</cp:revision>
  <dcterms:created xsi:type="dcterms:W3CDTF">2022-10-20T13:22:50Z</dcterms:created>
  <dcterms:modified xsi:type="dcterms:W3CDTF">2022-10-24T12:29:58Z</dcterms:modified>
</cp:coreProperties>
</file>