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Staff, Security and Facilities Total Average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Hostel Summary Score  Average by Value for Money and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Hostel Average Summary Score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Hostel Average Cleanliness Score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Hostel Average Atmosphere by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54a227b-da80-4fdf-a890-f556795fea0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d76ff5900fb4166" /><Relationship Type="http://schemas.openxmlformats.org/officeDocument/2006/relationships/slideLayout" Target="/ppt/slideLayouts/slideLayout8.xml" Id="R90e67f62bf994917" /><Relationship Type="http://schemas.openxmlformats.org/officeDocument/2006/relationships/hyperlink" Target="https://app.powerbi.com/groups/me/reports/754a227b-da80-4fdf-a890-f556795fea02/?pbi_source=PowerPoint" TargetMode="External" Id="RelId0" /><Relationship Type="http://schemas.openxmlformats.org/officeDocument/2006/relationships/image" Target="/ppt/media/image4.png" Id="imgId2689256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8947606950684831" /><Relationship Type="http://schemas.openxmlformats.org/officeDocument/2006/relationships/slideLayout" Target="/ppt/slideLayouts/slideLayout8.xml" Id="Re0538b6b9d2744dc" /><Relationship Type="http://schemas.openxmlformats.org/officeDocument/2006/relationships/hyperlink" Target="https://app.powerbi.com/groups/me/reports/754a227b-da80-4fdf-a890-f556795fea02/?pbi_source=PowerPoint" TargetMode="External" Id="RelId1" /><Relationship Type="http://schemas.openxmlformats.org/officeDocument/2006/relationships/image" Target="/ppt/media/image5.png" Id="imgId2689314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Hostel_What Japanese City Is The Best Bang For Your Buck</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11/29/2022 7:38:06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11/28/2022 6:40:55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pivotTable ,Staff, Security and Facilities Total Average by City ,Hostel Summary Score  Average by Value for Money and City ,Hostel Average Summary Score by City ,Hostel Average Cleanliness Score by City ,Hostel Average Atmosphere by City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8925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Which Japanese City Should You Visit?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donutChart ,pieChart ,treemap ,donutChart ,pivotTable ,shape ,shape ,shape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8931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Satisfaction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