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Acme"/>
      <p:regular r:id="rId58"/>
    </p:embeddedFont>
    <p:embeddedFont>
      <p:font typeface="Source Code Pro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SourceCodePr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bold.fntdata"/><Relationship Id="rId10" Type="http://schemas.openxmlformats.org/officeDocument/2006/relationships/slide" Target="slides/slide6.xml"/><Relationship Id="rId54" Type="http://schemas.openxmlformats.org/officeDocument/2006/relationships/font" Target="fonts/Roboto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-italic.fntdata"/><Relationship Id="rId15" Type="http://schemas.openxmlformats.org/officeDocument/2006/relationships/slide" Target="slides/slide11.xml"/><Relationship Id="rId59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58" Type="http://schemas.openxmlformats.org/officeDocument/2006/relationships/font" Target="fonts/Acm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api/core/index/NgModule-interface.html" TargetMode="External"/><Relationship Id="rId3" Type="http://schemas.openxmlformats.org/officeDocument/2006/relationships/hyperlink" Target="https://angular.io/docs/ts/latest/guide/ngmodule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api/core/index/NgModule-interface.html" TargetMode="External"/><Relationship Id="rId3" Type="http://schemas.openxmlformats.org/officeDocument/2006/relationships/hyperlink" Target="https://angular.io/docs/ts/latest/guide/ngmodule.htm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api/core/index/NgModule-interface.html" TargetMode="External"/><Relationship Id="rId3" Type="http://schemas.openxmlformats.org/officeDocument/2006/relationships/hyperlink" Target="https://angular.io/docs/ts/latest/guide/ngmodule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ngular/zone.js/blob/master/dist/zone.js.d.ts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gular.io/docs/ts/latest/api/core/testing/index/async-function.html" TargetMode="External"/><Relationship Id="rId3" Type="http://schemas.openxmlformats.org/officeDocument/2006/relationships/hyperlink" Target="https://github.com/angular/angular/blob/master/modules/%40angular/core/testing/async.ts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to know each other.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need your help: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Language. Remind 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BDD is a syntax style. BDD syntax vs non BDD is an esoteric subject, not worth worrying about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BDD you describe your code, using describe functions and it functions. When they are put together, they form sentences that should be true about your code.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example from the shown code of stitching together  the describe and the 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Describes can be nested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expect() to check code is working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Matchers like toEqual let you check that a given value is what you expect it to be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called assertions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Usually we want our code to be dry.  Don’t repeat yourself.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tests, we generally want the same thing, but often times it’s ok for our code to be damp. Damp has 2 meanings. Descriptive and meaningful phrases, and also,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DRY That is, it can be a little less dry than our code we’re actually testing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occasionally we will repeat code in tests, and that’s ok. We don't seek for maximum reduction of duplication. We accept a little duplication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Minimize logic: NEVER use a branch statement or a loop in a test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our tests to tell a story, completely within the it function.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story is our initial state, a change to that state, and an expectation of  the new state.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other words: We start here, we do something, and then we expect something to be different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don’t want our readers (ourselves and other devs) to have to look all over to understand the story. We want the story all together, in a nice flow.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make that happen: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the critical pieces of the story to all be together within the it. Unimportant pieces of the story can be somewhere else, such as in the beforeeach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Here’s a trivial example of a test that’s too dry. We are testing a hero detail component, and checking that it has some correct values when it’s created.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critical piece of the story of these two tests is that the OnInit method is called. But to keep the tests dry, we have moved it to the beforeEach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of course means that no code is duplicated, but it also means that we have to look into the beforeEach to see what’s happening.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leaves each it block completely empty. So the it block is now only telling part of the story.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trivial and somewhat extreme example. A test like this is much more complex, and will have lots more lines of code. In a real scenario you can’t just look up a few lines and see what’s happened.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we have made each test tell a story. The important part of the state change is in the it function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STRESS the idea that it’s ok for ngOnInit() to be in a beforeEach, we just need the Important initial state to be shown in a test.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createSpy only creates a function. The other two are for spying on methods on objects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Mention: Don’t confuse these integration tests with the traditional meaning of integration test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https://angular.io/docs/ts/latest/api/core/index/NgModule-interface.html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https://angular.io/docs/ts/latest/guide/ngmodule.html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https://angular.io/docs/ts/latest/api/core/index/NgModule-interface.html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https://angular.io/docs/ts/latest/guide/ngmodule.html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declare the component you want to test, or you can import a module that declares the component you want to test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https://angular.io/docs/ts/latest/api/core/index/NgModule-interface.html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https://angular.io/docs/ts/latest/guide/ngmodule.html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declare the component you want to test, or you can import a module that declares the component you want to test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Mention: </a:t>
            </a:r>
            <a:r>
              <a:rPr lang="en-GB"/>
              <a:t>d</a:t>
            </a:r>
            <a:r>
              <a:rPr lang="en-GB"/>
              <a:t>etectChanges MUST be done in the context of a component, it’s not some systemwide thing. Ng2 change detection is based on the component tree. “Systemwide” change detection simply starts at the root of the component tree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Predicate to query and queryAll, is By.css, By.directive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service CAN be different between the root injector and a component’s injector. This can be a gotcha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service CAN be different between the root injector and a component’s injector. This can be a gotcha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Advantageous when working with complex http interactions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spec will not complete until </a:t>
            </a:r>
            <a:r>
              <a:rPr b="1" lang="en-GB"/>
              <a:t>done()</a:t>
            </a:r>
            <a:r>
              <a:rPr lang="en-GB"/>
              <a:t> is called.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it is not called then the spec will timeout.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spec will not complete until </a:t>
            </a:r>
            <a:r>
              <a:rPr b="1" lang="en-GB"/>
              <a:t>done()</a:t>
            </a:r>
            <a:r>
              <a:rPr lang="en-GB"/>
              <a:t> is called.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it is not called then the spec will timeout.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its simplest form a zone allows one to intercept the scheduling and calling of asynchronous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operations, and execute additional code before as well as after the asynchronous task. The rules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 interception are configured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ZoneConfig</a:t>
            </a:r>
            <a:r>
              <a:rPr lang="en-GB"/>
              <a:t>. There can be many different zone instances in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system, but only one zone is active at any given time which can be retrieved using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Zone.current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https://github.com/angular/zone.js/blob/master/dist/zone.js.d.ts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https://angular.io/docs/ts/latest/api/core/testing/index/async-function.html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https://github.com/angular/angular/blob/master/modules/%40angular/core/testing/async.ts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also flushMicrotasks() but that’s called by tick() so prefer tick()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unit test? - tests a specific “unit” of code, isolated from other units of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Fast &amp; reliable, easy to maintain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test? - tests multiple units of code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Fast &amp; reliable, less common generally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to End test? - tests a live, working system. Allows a level of verification not possible with the other levels at the expense of speed &amp; reliability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points: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the above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just use e2e for everything?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challenges with e2e?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Documented Intentions - tests say what you want the code to do. They are GUARANTEED to be up to date. Other docs aren’t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Improved Design - more time is spent working with the code. Encourages small, decoupled designs, since they are easier to test.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Assumption: anything hard to test is a code smell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Fewer bugs - obviously, the more you test, the fewer bugs you have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regressions - after a bug is found, if a test is written, the bug can’t reappear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Safer refactoring - changing code is safer because tests don’t allow you to break functionality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There are others, but these are the 2 popular ones for JS. Jasmine is simple and has all the features you generally need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Mocha is more versatile, letting you use one of various different syntaxes, but requires more setup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Assertion Libs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Jasmine is simple &amp; fluid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Chai - works with mocha - has several options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Should.js - ??????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Expect - ??????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Jasmine Spies - basic but does just about all you need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Sinon - more features, very common, but a little more learning curve. Supports spies, stubs, and mocks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Testdouble.js - brand new, written to compete with sinon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Notice how jasmine covers all areas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cme"/>
              <a:buNone/>
              <a:defRPr sz="3200">
                <a:solidFill>
                  <a:schemeClr val="lt1"/>
                </a:solidFill>
                <a:latin typeface="Acme"/>
                <a:ea typeface="Acme"/>
                <a:cs typeface="Acme"/>
                <a:sym typeface="Acm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 Angular Like a Boss</a:t>
            </a:r>
            <a:endParaRPr>
              <a:latin typeface="Acme"/>
              <a:ea typeface="Acme"/>
              <a:cs typeface="Acme"/>
              <a:sym typeface="Acme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26075" y="1161000"/>
            <a:ext cx="28080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Behaviour Driven Development (BDD) Testing Framework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Describe your code via specs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describe(...)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it(...)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beforeEach(...)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Assert via expectations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expect(...)...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Using matchers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toEqual(...)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not.toEqual(...)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toThrow(...)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toContain(...)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Exclusions/Forcing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xdescribe, xit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fdescribe, fit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467700" y="357800"/>
            <a:ext cx="56052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("join",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var joiner;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(function() { joiner = new Joiner();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("should join an array with a separator",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var joined = joiner.join([1,2], '-');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(joined).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toEqual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('1-2');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("should default to a comma string separator",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var joined = joiner.join([3,4]);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(joined).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toEqual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('3,4');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('should error when not passed an array',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(function() { joiner.join({}, ',') }).</a:t>
            </a: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toThrow</a:t>
            </a: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226078" y="530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Jasmine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Good 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structure tests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Arrange</a:t>
            </a:r>
            <a:r>
              <a:rPr lang="en-GB" sz="2400"/>
              <a:t> all necessary preconditions and inputs.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Act</a:t>
            </a:r>
            <a:r>
              <a:rPr lang="en-GB" sz="2400"/>
              <a:t> on the object or method under test.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Assert</a:t>
            </a:r>
            <a:r>
              <a:rPr lang="en-GB" sz="2400"/>
              <a:t> that the expected results have occurred.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DAMP and DRY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DRY - </a:t>
            </a:r>
            <a:r>
              <a:rPr b="1" lang="en-GB" sz="2000"/>
              <a:t>Don't Repeat Yourself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Promotes the removal of duplication in the code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Isolate change to those parts of the system that must change</a:t>
            </a:r>
            <a:endParaRPr sz="16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DAMP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Some minor amount of duplication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RULES</a:t>
            </a:r>
            <a:endParaRPr b="1"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Repeat yourself if necessary to make it easier to read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Minimize logic out of tests (what will test the tests?)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 test should be a complete story, all within the 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it()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You shouldn’t need to look around much to understand the test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Techniques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Remove less interesting setup to </a:t>
            </a: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beforeEach()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Keep critical setup within the </a:t>
            </a: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it()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-GB" sz="1700"/>
              <a:t>Include all of the "Act" and "Assert" test parts are in the </a:t>
            </a: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it()</a:t>
            </a:r>
            <a:r>
              <a:rPr lang="en-GB" sz="1700"/>
              <a:t> clause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the Story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0" y="1465800"/>
            <a:ext cx="30342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ngOnInit</a:t>
            </a:r>
            <a:r>
              <a:rPr lang="en-GB"/>
              <a:t> is crucial to the story of the test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But it is hidden away in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-GB"/>
              <a:t> block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tests don't have any "Action"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467700" y="357800"/>
            <a:ext cx="56052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describe("Hero Detail Component",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var heroDetCmp;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beforeEach(function()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heroDetCmp = createComponent();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heroDetCmp.ngOnInit();</a:t>
            </a:r>
            <a:endParaRPr b="1"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describe('ngOninit' function() { 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it("should set the hero",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expect(heroDetCmp.hero).toBeDefined()</a:t>
            </a:r>
            <a:endParaRPr b="1"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it("should set the heroId",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expect(heroDetCmp.heroId).toBe(3));</a:t>
            </a:r>
            <a:endParaRPr b="1"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Overly DRY Test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0" y="1465800"/>
            <a:ext cx="3258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Creating the component is just setup</a:t>
            </a:r>
            <a:endParaRPr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Calling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ngOnInit</a:t>
            </a:r>
            <a:r>
              <a:rPr lang="en-GB"/>
              <a:t> is important to the story of the test</a:t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DAMP Test</a:t>
            </a:r>
            <a:endParaRPr sz="3000"/>
          </a:p>
        </p:txBody>
      </p:sp>
      <p:sp>
        <p:nvSpPr>
          <p:cNvPr id="158" name="Shape 158"/>
          <p:cNvSpPr txBox="1"/>
          <p:nvPr/>
        </p:nvSpPr>
        <p:spPr>
          <a:xfrm>
            <a:off x="3467700" y="357800"/>
            <a:ext cx="56052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describe("Hero Detail Component",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var heroDetCmp;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beforeEach(function()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heroDetCmp = createComponent();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describe('ngOninit' function() { 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it("should set the hero",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heroDetCmp.ngOnInit();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expect(heroDetCmp.hero).toBeDefined()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it("should set the heroId", function() {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heroDetCmp.ngOnInit();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expect(heroDetCmp.heroId).toBe(3));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 Best Practices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Isolating the Unit in tests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Only test the unit and not its dependents or dependencies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Use </a:t>
            </a:r>
            <a:r>
              <a:rPr b="1" lang="en-GB" sz="2200"/>
              <a:t>Test Doubles</a:t>
            </a:r>
            <a:r>
              <a:rPr lang="en-GB" sz="2200"/>
              <a:t> to isolate dependencies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Mocks</a:t>
            </a:r>
            <a:r>
              <a:rPr lang="en-GB" sz="1800"/>
              <a:t>:  objects pre-configured with details of the calls they expect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Spies</a:t>
            </a:r>
            <a:r>
              <a:rPr lang="en-GB" sz="1800"/>
              <a:t>: record information about calls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Stubs</a:t>
            </a:r>
            <a:r>
              <a:rPr lang="en-GB" sz="1800"/>
              <a:t>: provide canned answers to calls made during the test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Dummies</a:t>
            </a:r>
            <a:r>
              <a:rPr lang="en-GB" sz="1800"/>
              <a:t>: objects that are passed around but never actually used.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Jasmine Spies can provide </a:t>
            </a:r>
            <a:r>
              <a:rPr b="1" lang="en-GB"/>
              <a:t>stub</a:t>
            </a:r>
            <a:r>
              <a:rPr lang="en-GB"/>
              <a:t> and </a:t>
            </a:r>
            <a:r>
              <a:rPr b="1" lang="en-GB"/>
              <a:t>spy</a:t>
            </a:r>
            <a:r>
              <a:rPr lang="en-GB"/>
              <a:t> behaviour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getUser =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jasmine.createSpy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('getUser');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getUser.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and.returnValue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({ name: 'Sam'});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 user = getUser(123);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expect(user).toEqual({name: 'Sam'});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expect(getUser).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toHaveBeenCalledWith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(123);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Jasmine Spies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Spies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39325" y="1919075"/>
            <a:ext cx="845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class BankAccount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	getBalance() { …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	deposit() { …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	withdraw() { …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latin typeface="Source Code Pro"/>
                <a:ea typeface="Source Code Pro"/>
                <a:cs typeface="Source Code Pro"/>
                <a:sym typeface="Source Code Pro"/>
              </a:rPr>
              <a:t>jasmine.createSpyObj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(['getBalance', 'deposit', 'withdraw']);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 in Angular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deep to test?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Isolated tests</a:t>
            </a:r>
            <a:r>
              <a:rPr lang="en-GB" sz="2100"/>
              <a:t>: only the class, mocking everything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Integration tests: </a:t>
            </a:r>
            <a:r>
              <a:rPr lang="en-GB" sz="2100"/>
              <a:t>compiling components and using the injector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/>
              <a:t>Shallow</a:t>
            </a:r>
            <a:r>
              <a:rPr lang="en-GB" sz="1700"/>
              <a:t>: mock out related components</a:t>
            </a:r>
            <a:endParaRPr sz="1700"/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/>
              <a:t>Deep</a:t>
            </a:r>
            <a:r>
              <a:rPr lang="en-GB" sz="1700"/>
              <a:t>: include all components and routing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Isolated Unit Tests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Isolated Tests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like plain JavaScript testing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special 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mocks to isolate the unit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 tests with “.spec.ts”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Testing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Testing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/>
              <a:t>State based testing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Change state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Assert that some piece of state has changed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Interaction based testing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Call a method on another 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Assert that a method was called correctly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Testing of Code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expect(class.methodA).toHaveBeenCalled();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expect(class.methodB).toHaveBeenCalledWith(value);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Unit Tests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NgModule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Templates are compiled by the Angular Compiler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can be done dynamically at runtime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 in a build step by the Ahead of Time (AOT) Compiler - via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ngc</a:t>
            </a:r>
            <a:r>
              <a:rPr lang="en-GB"/>
              <a:t> tool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unit of compilation is called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GB"/>
              <a:t>, which specifies what: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Template stuff (components, directives and pipes) to compile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NgModules</a:t>
            </a:r>
            <a:r>
              <a:rPr lang="en-GB"/>
              <a:t> to be imported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Template stuff and modules to export for other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NgModules</a:t>
            </a:r>
            <a:r>
              <a:rPr lang="en-GB"/>
              <a:t> to import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Components to be bootstrapped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Services to provide to the injector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Angular App is defined by a root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NgModule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Schedule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Intro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Karma Test Runner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Isolated Unit Tests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Integration Unit Tests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DOM Interaction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Routing Components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Advanced Topics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GB" sz="2700">
                <a:latin typeface="Consolas"/>
                <a:ea typeface="Consolas"/>
                <a:cs typeface="Consolas"/>
                <a:sym typeface="Consolas"/>
              </a:rPr>
              <a:t>TestBed</a:t>
            </a:r>
            <a:r>
              <a:rPr lang="en-GB" sz="2700"/>
              <a:t> - a harness for compiling components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GB" sz="2700">
                <a:latin typeface="Consolas"/>
                <a:ea typeface="Consolas"/>
                <a:cs typeface="Consolas"/>
                <a:sym typeface="Consolas"/>
              </a:rPr>
              <a:t>inject()</a:t>
            </a:r>
            <a:r>
              <a:rPr lang="en-GB" sz="2700"/>
              <a:t> - provides access to injectables</a:t>
            </a:r>
            <a:endParaRPr sz="2700"/>
          </a:p>
          <a:p>
            <a:pPr indent="-400050" lvl="0" marL="457200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GB" sz="2700">
                <a:latin typeface="Consolas"/>
                <a:ea typeface="Consolas"/>
                <a:cs typeface="Consolas"/>
                <a:sym typeface="Consolas"/>
              </a:rPr>
              <a:t>async()</a:t>
            </a:r>
            <a:r>
              <a:rPr lang="en-GB" sz="2700"/>
              <a:t> &amp; </a:t>
            </a:r>
            <a:r>
              <a:rPr b="1" lang="en-GB" sz="2700">
                <a:latin typeface="Consolas"/>
                <a:ea typeface="Consolas"/>
                <a:cs typeface="Consolas"/>
                <a:sym typeface="Consolas"/>
              </a:rPr>
              <a:t>fakeAsync()</a:t>
            </a:r>
            <a:r>
              <a:rPr lang="en-GB" sz="2700"/>
              <a:t> - async Zone control</a:t>
            </a:r>
            <a:endParaRPr sz="2700"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Testing Utilities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TestBed - configure Testing Module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TestBed configures a temporary NgModule for testing</a:t>
            </a:r>
            <a:endParaRPr sz="2200"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TestBed.configureTestingModule({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  declarations: [ HeroComponent ],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  imports: [ ... ],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  providers: [ ... ],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  Schemas: [ </a:t>
            </a: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 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TestBed - creating a component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TestBed creates the component in a ComponentFixture</a:t>
            </a:r>
            <a:endParaRPr sz="2200"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fixture = TestBed.createComponent(HeroComponent);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244925" y="1919075"/>
            <a:ext cx="844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</a:t>
            </a:r>
            <a:r>
              <a:rPr lang="en-GB" sz="2000"/>
              <a:t>ccess to the component, its DOM and change detection</a:t>
            </a:r>
            <a:endParaRPr sz="2000"/>
          </a:p>
          <a:p>
            <a:pPr indent="-336550" lvl="1" marL="914400" rtl="0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>
                <a:latin typeface="Consolas"/>
                <a:ea typeface="Consolas"/>
                <a:cs typeface="Consolas"/>
                <a:sym typeface="Consolas"/>
              </a:rPr>
              <a:t>componentInstance</a:t>
            </a:r>
            <a:r>
              <a:rPr lang="en-GB" sz="1700"/>
              <a:t> - the instance of the component created by TestBed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>
                <a:latin typeface="Consolas"/>
                <a:ea typeface="Consolas"/>
                <a:cs typeface="Consolas"/>
                <a:sym typeface="Consolas"/>
              </a:rPr>
              <a:t>debugElement</a:t>
            </a:r>
            <a:r>
              <a:rPr lang="en-GB" sz="1700"/>
              <a:t> - provides insight into the component and its DOM element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GB" sz="1700"/>
              <a:t> - the native DOM element at the root of the component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>
                <a:latin typeface="Consolas"/>
                <a:ea typeface="Consolas"/>
                <a:cs typeface="Consolas"/>
                <a:sym typeface="Consolas"/>
              </a:rPr>
              <a:t>detectChanges()</a:t>
            </a:r>
            <a:r>
              <a:rPr lang="en-GB" sz="1700"/>
              <a:t> - trigger a change detection cycle for the component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-GB" sz="1700">
                <a:latin typeface="Consolas"/>
                <a:ea typeface="Consolas"/>
                <a:cs typeface="Consolas"/>
                <a:sym typeface="Consolas"/>
              </a:rPr>
              <a:t>whenStable()</a:t>
            </a:r>
            <a:r>
              <a:rPr lang="en-GB" sz="1700"/>
              <a:t> - returns a promise that resolves when the fixture is stable</a:t>
            </a:r>
            <a:endParaRPr sz="1700"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Fixture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Insights into the component's DOM representation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b="1" lang="en-GB" sz="1600"/>
              <a:t> / </a:t>
            </a: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en-GB" sz="1600"/>
              <a:t> - the immediate parent or children of this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DebugElement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query(predicate)</a:t>
            </a:r>
            <a:r>
              <a:rPr b="1" lang="en-GB" sz="1600"/>
              <a:t> </a:t>
            </a:r>
            <a:r>
              <a:rPr lang="en-GB" sz="1600"/>
              <a:t>- search for one descendant that matches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queryAll(predicate)</a:t>
            </a:r>
            <a:r>
              <a:rPr lang="en-GB" sz="1600"/>
              <a:t> - search for many descendants that match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injector</a:t>
            </a:r>
            <a:r>
              <a:rPr lang="en-GB" sz="1600"/>
              <a:t> - this component's injector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listeners</a:t>
            </a:r>
            <a:r>
              <a:rPr lang="en-GB" sz="1600"/>
              <a:t> - this callback handlers for this component's events and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@Output</a:t>
            </a:r>
            <a:r>
              <a:rPr lang="en-GB" sz="1600"/>
              <a:t>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triggerEventHandler(listener)</a:t>
            </a:r>
            <a:r>
              <a:rPr lang="en-GB" sz="1600"/>
              <a:t> - trigger an event or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@Output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 Element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inject(tokens, fn)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Gets services from the root injector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be placed in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-GB" sz="2000"/>
              <a:t> or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 sz="2000"/>
              <a:t> blocks:</a:t>
            </a:r>
            <a:endParaRPr sz="2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let heroService;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beforeEach(</a:t>
            </a: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inject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([HeroService], (service: HeroService)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heroService = service;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To get services from the component injector use:</a:t>
            </a:r>
            <a:endParaRPr sz="2000"/>
          </a:p>
          <a:p>
            <a:pPr indent="45720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const service = fixture.debugElement.injector.get(token);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TestBed.get</a:t>
            </a:r>
            <a:r>
              <a:rPr lang="en-GB"/>
              <a:t>(Type)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Gets services from the root injector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Can be placed in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beforeEach</a:t>
            </a:r>
            <a:r>
              <a:rPr lang="en-GB" sz="2000"/>
              <a:t> or </a:t>
            </a:r>
            <a:r>
              <a:rPr b="1" lang="en-GB" sz="2000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 sz="2000"/>
              <a:t> blocks:</a:t>
            </a:r>
            <a:endParaRPr sz="20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let heroService;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beforeEach(() =&gt; {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heroService = TestBed.get(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HeroService);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Shallow </a:t>
            </a:r>
            <a:r>
              <a:rPr lang="en-GB"/>
              <a:t>Integration Tests</a:t>
            </a:r>
            <a:endParaRPr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Build the component via the TestBed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Mock out or ignore other components</a:t>
            </a:r>
            <a:endParaRPr sz="2200"/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the DOM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NativeElement provides:</a:t>
            </a:r>
            <a:endParaRPr sz="22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querySelector(cssSelector)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DebugElement provides: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query(predicate)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queryAll(predicate)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Predicates can be created by helpers: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By.css(selector)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By.directive(DirectiveType)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Interacting with the DOM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nativeElement</a:t>
            </a:r>
            <a:r>
              <a:rPr lang="en-GB" sz="2000"/>
              <a:t> - can't use outside the browser</a:t>
            </a:r>
            <a:endParaRPr sz="2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dispatchEvent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textContent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debugElement</a:t>
            </a:r>
            <a:r>
              <a:rPr lang="en-GB" sz="2000"/>
              <a:t> - doesn't have access to 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textContent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triggerEventHandler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properties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attributes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classes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tyles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Goal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Learn Angular Unit Testing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Learn how to write good tests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Understand Isolated vs Integration tests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Integration Tests</a:t>
            </a:r>
            <a:endParaRPr/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Nested Components need to be tested too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Shallow testing (mocking all children) is not enough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tests check that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parent is rendering the children correctly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child is receiving the correct values in its inputs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parent handles output events correctly</a:t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Component Testing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to the child components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Search for instances of the child component:</a:t>
            </a:r>
            <a:endParaRPr sz="15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const heroElements = fixture.</a:t>
            </a:r>
            <a:r>
              <a:rPr b="1" lang="en-GB" sz="1200">
                <a:latin typeface="Consolas"/>
                <a:ea typeface="Consolas"/>
                <a:cs typeface="Consolas"/>
                <a:sym typeface="Consolas"/>
              </a:rPr>
              <a:t>debugElement.queryAll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 sz="1200">
                <a:latin typeface="Consolas"/>
                <a:ea typeface="Consolas"/>
                <a:cs typeface="Consolas"/>
                <a:sym typeface="Consolas"/>
              </a:rPr>
              <a:t>By.directive(HeroComponent)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-GB" sz="1500"/>
              <a:t>Check the value of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@Input</a:t>
            </a:r>
            <a:r>
              <a:rPr lang="en-GB" sz="1500"/>
              <a:t> properties on the child component :</a:t>
            </a:r>
            <a:endParaRPr sz="15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expect(heroComponents[0].</a:t>
            </a:r>
            <a:r>
              <a:rPr b="1" lang="en-GB" sz="1200">
                <a:latin typeface="Consolas"/>
                <a:ea typeface="Consolas"/>
                <a:cs typeface="Consolas"/>
                <a:sym typeface="Consolas"/>
              </a:rPr>
              <a:t>componentInstance.hero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).toBe(HEROES[0]);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-GB" sz="1500"/>
              <a:t>Trigger 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@Output</a:t>
            </a:r>
            <a:r>
              <a:rPr lang="en-GB" sz="1500"/>
              <a:t> bindings</a:t>
            </a:r>
            <a:r>
              <a:rPr lang="en-GB" sz="15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heroComponents[0].</a:t>
            </a:r>
            <a:r>
              <a:rPr b="1" lang="en-GB" sz="1200">
                <a:latin typeface="Consolas"/>
                <a:ea typeface="Consolas"/>
                <a:cs typeface="Consolas"/>
                <a:sym typeface="Consolas"/>
              </a:rPr>
              <a:t>triggerEventHandler</a:t>
            </a: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('delete', null);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Testing of Services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Use the 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TestBed</a:t>
            </a:r>
            <a:r>
              <a:rPr lang="en-GB" sz="2100"/>
              <a:t> to configure dependencies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Mock the 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2100"/>
              <a:t> service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HttpClientTestingModule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○"/>
            </a:pPr>
            <a:r>
              <a:rPr lang="en-GB" sz="1700">
                <a:latin typeface="Consolas"/>
                <a:ea typeface="Consolas"/>
                <a:cs typeface="Consolas"/>
                <a:sym typeface="Consolas"/>
              </a:rPr>
              <a:t>HttpTestingController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Asynchronicity in Unit Tests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promise represents: A </a:t>
            </a:r>
            <a:r>
              <a:rPr b="1" lang="en-GB"/>
              <a:t>single</a:t>
            </a:r>
            <a:r>
              <a:rPr lang="en-GB"/>
              <a:t> value in the </a:t>
            </a:r>
            <a:r>
              <a:rPr b="1" lang="en-GB"/>
              <a:t>future</a:t>
            </a:r>
            <a:r>
              <a:rPr lang="en-GB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observable represents: </a:t>
            </a:r>
            <a:r>
              <a:rPr b="1" lang="en-GB"/>
              <a:t>Zero or more </a:t>
            </a:r>
            <a:r>
              <a:rPr lang="en-GB"/>
              <a:t>values </a:t>
            </a:r>
            <a:r>
              <a:rPr b="1" lang="en-GB"/>
              <a:t>now or in the future</a:t>
            </a:r>
            <a:r>
              <a:rPr lang="en-GB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THEREFORE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Promises must be asynchronous (like setTimeout, setInterval, user interactions)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Observables can be asynchronous or synchronous</a:t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Observables vs Promises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a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lang="en-GB"/>
              <a:t> parameter to an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en-GB"/>
              <a:t> clause makes a spec async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it('should do something async', </a:t>
            </a: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let value;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setTimeout(() =&gt; value = 42, 100);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  expect(value).toBe(42);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    done();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}, 200);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expect(value).toBeUndefined();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Jasmine and Async tests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Zone.js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Char char="●"/>
            </a:pPr>
            <a:r>
              <a:rPr lang="en-GB" sz="2000"/>
              <a:t>Intercepts and tracks asynchronous callbacks</a:t>
            </a:r>
            <a:endParaRPr sz="20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Intercept asynchronous task scheduling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Wrap callbacks for error-handling and zone tracking across async operations.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Provide a way to attach data to zones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Provide a context specific last frame error handling</a:t>
            </a:r>
            <a:endParaRPr sz="16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Configured by rules (or specs)</a:t>
            </a:r>
            <a:endParaRPr sz="20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AsyncTestZoneSpec</a:t>
            </a:r>
            <a:r>
              <a:rPr lang="en-GB" sz="1600"/>
              <a:t> - rules for async test zones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FakeAsyncTestZoneSpec</a:t>
            </a:r>
            <a:r>
              <a:rPr lang="en-GB" sz="1600"/>
              <a:t> - rules for fake async test zones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226075" y="1465800"/>
            <a:ext cx="3011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Wraps a test function in an asynchronous test zone.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Test automatically completes when all async calls in this zone are done.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i="1" lang="en-GB" sz="1400"/>
              <a:t>Not great for unit tests if the async delays are long.</a:t>
            </a:r>
            <a:endParaRPr i="1" sz="1400"/>
          </a:p>
        </p:txBody>
      </p:sp>
      <p:sp>
        <p:nvSpPr>
          <p:cNvPr id="346" name="Shape 346"/>
          <p:cNvSpPr txBox="1"/>
          <p:nvPr/>
        </p:nvSpPr>
        <p:spPr>
          <a:xfrm>
            <a:off x="3429000" y="357800"/>
            <a:ext cx="56229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it('should do something async', async(() =&gt; {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let value;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setTimeout(() =&gt; value = 42, 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setTimeout(() =&gt; expect(value).toBe(42), 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expect(value).toBeUndefined();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async(...) helper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fakeAsync(...) helper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3418350" y="181050"/>
            <a:ext cx="55269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it('should do something async', fakeAsync(() =&gt; {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let value;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setTimeout(() =&gt; value = 42, 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setTimeout(() =&gt; value = 84, 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tick(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expect(value).toBe(42)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tick(</a:t>
            </a:r>
            <a:r>
              <a:rPr b="1"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expect(value).toBe(84)</a:t>
            </a:r>
            <a:b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600"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226075" y="1465800"/>
            <a:ext cx="2915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Wraps a test function in a fake asynchronous test zone.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All async calls are captured in a list that can be flushed synchronously.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i="1" lang="en-GB" sz="1400"/>
              <a:t>Great for fine-grain control over asynchronicity.</a:t>
            </a:r>
            <a:endParaRPr i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Testing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Automated Testing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 Tests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Integration/Functional Tests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to End Tests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Testing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Documented Intentions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Improved Design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Fewer Bugs into Production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Regressions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Safer Refactoring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Libraries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368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Frameworks</a:t>
            </a:r>
            <a:endParaRPr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Jasmine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Mocha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Assertion Libraries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Jasmine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Chai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should.js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Expect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Mocking Libraries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sinon.js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Testdouble.js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Jasmine</a:t>
            </a:r>
            <a:endParaRPr sz="12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615850" y="1919075"/>
            <a:ext cx="368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/>
              <a:t>Test Runners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Karma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Jest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Cypress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