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Aiming Shooting Game 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Dimitrios Valeris(6175579)-Anastasios Latos(6309070)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Take practicals to the next level.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Use physics we learn for a shooting simulator.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Idea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4310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Game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are able to adjust the power and the angle of throwing in x, y axis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Additional values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wind value in scene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Movement  “Path” Prediction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Implementation Scene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B60B2BE-6C42-46CF-AE5F-4C7F6702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49" y="2039170"/>
            <a:ext cx="5271702" cy="279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Implementation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Values of final implementation</a:t>
            </a:r>
            <a:endParaRPr sz="1400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Human force (Average human force ~ 400 N)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Theta angle (to analyse the human force to xyz)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Phi angle (to analyse the human force to xyz)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Random wind resist (From 0 N to 5 N)</a:t>
            </a:r>
            <a:endParaRPr sz="1200" dirty="0"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Angles Theta,Phi for wind (Random angle from 0 to 360)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5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Prediction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69C26CB-EC85-4327-AAB3-2B6269F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39" y="1959509"/>
            <a:ext cx="5046921" cy="2696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9F61C4-61A4-48C8-9551-FF6F017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successful shot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2C615F3-4496-4399-B844-A4A4A617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8" y="2111392"/>
            <a:ext cx="4117624" cy="219606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7A777CD-943C-4E5D-AC4E-2B937B2B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06" y="2111392"/>
            <a:ext cx="4121646" cy="21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7650" y="2438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Demo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139</Words>
  <Application>Microsoft Office PowerPoint</Application>
  <PresentationFormat>Προβολή στην οθόνη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Aiming Shooting Game </vt:lpstr>
      <vt:lpstr>Our Goal</vt:lpstr>
      <vt:lpstr>First Idea</vt:lpstr>
      <vt:lpstr>Final Implementation Scene</vt:lpstr>
      <vt:lpstr>Final Implementation</vt:lpstr>
      <vt:lpstr>Path Prediction</vt:lpstr>
      <vt:lpstr>Examples of successful shot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Aiming Shooting Game </dc:title>
  <cp:lastModifiedBy>Dimitris Valeris</cp:lastModifiedBy>
  <cp:revision>3</cp:revision>
  <dcterms:modified xsi:type="dcterms:W3CDTF">2018-04-12T12:15:02Z</dcterms:modified>
</cp:coreProperties>
</file>