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16/07/2025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16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16/07/2025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5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16/07/2025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16/07/2025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16/07/2025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29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16/07/2025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74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16/07/2025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7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16/07/2025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7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16/07/2025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13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16/07/2025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7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F85D1D-B2D2-42D7-B1AD-D2C733C17524}" type="datetimeFigureOut">
              <a:rPr lang="es-ES" smtClean="0"/>
              <a:t>16/07/2025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56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5D1D-B2D2-42D7-B1AD-D2C733C17524}" type="datetimeFigureOut">
              <a:rPr lang="es-ES" smtClean="0"/>
              <a:t>16/07/2025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0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430A8-6AE5-F506-F89A-95D280C88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Efficacy evaluation of ISOCLAST against </a:t>
            </a:r>
            <a:r>
              <a:rPr lang="en-US" sz="4400" dirty="0" err="1"/>
              <a:t>Philaenus</a:t>
            </a:r>
            <a:r>
              <a:rPr lang="en-US" sz="4400" dirty="0"/>
              <a:t> </a:t>
            </a:r>
            <a:r>
              <a:rPr lang="en-US" sz="4400" dirty="0" err="1"/>
              <a:t>spumarius</a:t>
            </a:r>
            <a:r>
              <a:rPr lang="en-US" sz="4400" dirty="0"/>
              <a:t> on weeds in semi-field, Italy, 2017.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CCF441-DE60-AD86-30CB-D24D96878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David Valcárcel herrera</a:t>
            </a:r>
          </a:p>
          <a:p>
            <a:r>
              <a:rPr lang="es-ES" dirty="0" err="1"/>
              <a:t>Supervised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b="1" dirty="0"/>
              <a:t>Miguel Rodrigo Valverde Urrea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899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C9907-8F59-4834-438F-D7331922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259FA-7430-3761-944C-FDE77C59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22070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1099</TotalTime>
  <Words>25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Galería</vt:lpstr>
      <vt:lpstr>Efficacy evaluation of ISOCLAST against Philaenus spumarius on weeds in semi-field, Italy, 2017.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Valcarcel Martínez</dc:creator>
  <cp:lastModifiedBy>Francisco Valcarcel Martínez</cp:lastModifiedBy>
  <cp:revision>2</cp:revision>
  <dcterms:created xsi:type="dcterms:W3CDTF">2025-07-16T18:03:05Z</dcterms:created>
  <dcterms:modified xsi:type="dcterms:W3CDTF">2025-07-17T12:22:46Z</dcterms:modified>
</cp:coreProperties>
</file>