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9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85D1D-B2D2-42D7-B1AD-D2C733C17524}" type="datetimeFigureOut">
              <a:rPr lang="es-ES" smtClean="0"/>
              <a:t>23/07/2025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B401DC3-F7B5-4482-857B-2E500A5287D7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168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85D1D-B2D2-42D7-B1AD-D2C733C17524}" type="datetimeFigureOut">
              <a:rPr lang="es-ES" smtClean="0"/>
              <a:t>23/07/2025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1DC3-F7B5-4482-857B-2E500A5287D7}" type="slidenum">
              <a:rPr lang="es-ES" smtClean="0"/>
              <a:t>‹Nº›</a:t>
            </a:fld>
            <a:endParaRPr lang="es-E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957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85D1D-B2D2-42D7-B1AD-D2C733C17524}" type="datetimeFigureOut">
              <a:rPr lang="es-ES" smtClean="0"/>
              <a:t>23/07/2025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1DC3-F7B5-4482-857B-2E500A5287D7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854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85D1D-B2D2-42D7-B1AD-D2C733C17524}" type="datetimeFigureOut">
              <a:rPr lang="es-ES" smtClean="0"/>
              <a:t>23/07/2025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1DC3-F7B5-4482-857B-2E500A5287D7}" type="slidenum">
              <a:rPr lang="es-ES" smtClean="0"/>
              <a:t>‹Nº›</a:t>
            </a:fld>
            <a:endParaRPr lang="es-E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968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85D1D-B2D2-42D7-B1AD-D2C733C17524}" type="datetimeFigureOut">
              <a:rPr lang="es-ES" smtClean="0"/>
              <a:t>23/07/2025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1DC3-F7B5-4482-857B-2E500A5287D7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29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85D1D-B2D2-42D7-B1AD-D2C733C17524}" type="datetimeFigureOut">
              <a:rPr lang="es-ES" smtClean="0"/>
              <a:t>23/07/2025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1DC3-F7B5-4482-857B-2E500A5287D7}" type="slidenum">
              <a:rPr lang="es-ES" smtClean="0"/>
              <a:t>‹Nº›</a:t>
            </a:fld>
            <a:endParaRPr lang="es-E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74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85D1D-B2D2-42D7-B1AD-D2C733C17524}" type="datetimeFigureOut">
              <a:rPr lang="es-ES" smtClean="0"/>
              <a:t>23/07/2025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1DC3-F7B5-4482-857B-2E500A5287D7}" type="slidenum">
              <a:rPr lang="es-ES" smtClean="0"/>
              <a:t>‹Nº›</a:t>
            </a:fld>
            <a:endParaRPr lang="es-E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070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85D1D-B2D2-42D7-B1AD-D2C733C17524}" type="datetimeFigureOut">
              <a:rPr lang="es-ES" smtClean="0"/>
              <a:t>23/07/2025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1DC3-F7B5-4482-857B-2E500A5287D7}" type="slidenum">
              <a:rPr lang="es-ES" smtClean="0"/>
              <a:t>‹Nº›</a:t>
            </a:fld>
            <a:endParaRPr lang="es-E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070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85D1D-B2D2-42D7-B1AD-D2C733C17524}" type="datetimeFigureOut">
              <a:rPr lang="es-ES" smtClean="0"/>
              <a:t>23/07/2025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1DC3-F7B5-4482-857B-2E500A5287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1134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85D1D-B2D2-42D7-B1AD-D2C733C17524}" type="datetimeFigureOut">
              <a:rPr lang="es-ES" smtClean="0"/>
              <a:t>23/07/2025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1DC3-F7B5-4482-857B-2E500A5287D7}" type="slidenum">
              <a:rPr lang="es-ES" smtClean="0"/>
              <a:t>‹Nº›</a:t>
            </a:fld>
            <a:endParaRPr lang="es-E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176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AF85D1D-B2D2-42D7-B1AD-D2C733C17524}" type="datetimeFigureOut">
              <a:rPr lang="es-ES" smtClean="0"/>
              <a:t>23/07/2025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1DC3-F7B5-4482-857B-2E500A5287D7}" type="slidenum">
              <a:rPr lang="es-ES" smtClean="0"/>
              <a:t>‹Nº›</a:t>
            </a:fld>
            <a:endParaRPr lang="es-E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563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85D1D-B2D2-42D7-B1AD-D2C733C17524}" type="datetimeFigureOut">
              <a:rPr lang="es-ES" smtClean="0"/>
              <a:t>23/07/2025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B401DC3-F7B5-4482-857B-2E500A5287D7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303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430A8-6AE5-F506-F89A-95D280C88F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Efficacy evaluation of ISOCLAST against </a:t>
            </a:r>
            <a:r>
              <a:rPr lang="en-US" sz="4400" dirty="0" err="1"/>
              <a:t>Philaenus</a:t>
            </a:r>
            <a:r>
              <a:rPr lang="en-US" sz="4400" dirty="0"/>
              <a:t> </a:t>
            </a:r>
            <a:r>
              <a:rPr lang="en-US" sz="4400" dirty="0" err="1"/>
              <a:t>spumarius</a:t>
            </a:r>
            <a:r>
              <a:rPr lang="en-US" sz="4400" dirty="0"/>
              <a:t> on weeds in semi-field, Italy, 2017.</a:t>
            </a:r>
            <a:endParaRPr lang="es-ES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CCF441-DE60-AD86-30CB-D24D968781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1" dirty="0"/>
              <a:t>David Valcárcel herrera</a:t>
            </a:r>
          </a:p>
          <a:p>
            <a:r>
              <a:rPr lang="es-ES" dirty="0" err="1"/>
              <a:t>Supervised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b="1" dirty="0"/>
              <a:t>Miguel Rodrigo Valverde Urrea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08995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AC9907-8F59-4834-438F-D73319220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E259FA-7430-3761-944C-FDE77C596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1220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ED5265-BE8F-2509-2993-7A2530015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WHICH </a:t>
            </a:r>
            <a:r>
              <a:rPr lang="es-ES" dirty="0" err="1"/>
              <a:t>insect</a:t>
            </a:r>
            <a:r>
              <a:rPr lang="es-ES" dirty="0"/>
              <a:t> </a:t>
            </a:r>
            <a:r>
              <a:rPr lang="es-ES" dirty="0" err="1"/>
              <a:t>repellent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more </a:t>
            </a:r>
            <a:r>
              <a:rPr lang="es-ES" dirty="0" err="1"/>
              <a:t>effective</a:t>
            </a:r>
            <a:r>
              <a:rPr lang="es-ES" dirty="0"/>
              <a:t> </a:t>
            </a:r>
            <a:r>
              <a:rPr lang="es-ES" dirty="0" err="1"/>
              <a:t>against</a:t>
            </a:r>
            <a:r>
              <a:rPr lang="es-ES" dirty="0"/>
              <a:t> </a:t>
            </a:r>
            <a:r>
              <a:rPr lang="es-ES" dirty="0" err="1"/>
              <a:t>philaenus</a:t>
            </a:r>
            <a:r>
              <a:rPr lang="es-ES" dirty="0"/>
              <a:t> </a:t>
            </a:r>
            <a:r>
              <a:rPr lang="es-ES" dirty="0" err="1"/>
              <a:t>spumarius</a:t>
            </a:r>
            <a:r>
              <a:rPr lang="es-ES" dirty="0"/>
              <a:t>? (2017)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3E4EC9-FA53-551A-57E6-65AA6B7D9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9666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5AFB6D-CAE7-BA31-6D16-DF43FA11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966497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s-ES" sz="2800" dirty="0"/>
              <a:t>1.5. 1. WHICH </a:t>
            </a:r>
            <a:r>
              <a:rPr lang="es-ES" sz="2800" dirty="0" err="1"/>
              <a:t>insect</a:t>
            </a:r>
            <a:r>
              <a:rPr lang="es-ES" sz="2800" dirty="0"/>
              <a:t> </a:t>
            </a:r>
            <a:r>
              <a:rPr lang="es-ES" sz="2800" dirty="0" err="1"/>
              <a:t>repellent</a:t>
            </a:r>
            <a:r>
              <a:rPr lang="es-ES" sz="2800" dirty="0"/>
              <a:t> </a:t>
            </a:r>
            <a:r>
              <a:rPr lang="es-ES" sz="2800" dirty="0" err="1"/>
              <a:t>is</a:t>
            </a:r>
            <a:r>
              <a:rPr lang="es-ES" sz="2800" dirty="0"/>
              <a:t> more </a:t>
            </a:r>
            <a:r>
              <a:rPr lang="es-ES" sz="2800" dirty="0" err="1"/>
              <a:t>effective</a:t>
            </a:r>
            <a:r>
              <a:rPr lang="es-ES" sz="2800" dirty="0"/>
              <a:t> </a:t>
            </a:r>
            <a:r>
              <a:rPr lang="es-ES" sz="2800" dirty="0" err="1"/>
              <a:t>against</a:t>
            </a:r>
            <a:r>
              <a:rPr lang="es-ES" sz="2800" dirty="0"/>
              <a:t> </a:t>
            </a:r>
            <a:r>
              <a:rPr lang="es-ES" sz="2800" dirty="0" err="1"/>
              <a:t>philaenus</a:t>
            </a:r>
            <a:r>
              <a:rPr lang="es-ES" sz="2800" dirty="0"/>
              <a:t> </a:t>
            </a:r>
            <a:r>
              <a:rPr lang="es-ES" sz="2800" dirty="0" err="1"/>
              <a:t>spumarius</a:t>
            </a:r>
            <a:r>
              <a:rPr lang="es-ES" sz="2800" dirty="0"/>
              <a:t>? (</a:t>
            </a:r>
            <a:r>
              <a:rPr lang="es-ES" sz="2800" dirty="0" err="1"/>
              <a:t>variability</a:t>
            </a:r>
            <a:r>
              <a:rPr lang="es-ES" sz="2800" dirty="0"/>
              <a:t> </a:t>
            </a:r>
            <a:r>
              <a:rPr lang="es-ES" sz="2800" dirty="0" err="1"/>
              <a:t>between</a:t>
            </a:r>
            <a:r>
              <a:rPr lang="es-ES" sz="2800" dirty="0"/>
              <a:t> </a:t>
            </a:r>
            <a:r>
              <a:rPr lang="es-ES" sz="2800" dirty="0" err="1"/>
              <a:t>plots</a:t>
            </a:r>
            <a:r>
              <a:rPr lang="es-ES" sz="2800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1943F5-9A30-9901-EEDF-6B771F1AA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7751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F6DECC-56BF-6FF1-A061-F5F4D8A27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more </a:t>
            </a:r>
            <a:r>
              <a:rPr lang="es-ES" dirty="0" err="1"/>
              <a:t>efficient</a:t>
            </a:r>
            <a:r>
              <a:rPr lang="es-ES" dirty="0"/>
              <a:t> TO MAKE A FOLIAR APPLICATION OF A TREATMENT OR INJECT IT?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7A7F39-1AAA-C403-6194-E36BE7F92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6488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4BC69-A547-F9C3-F5CA-2E696BD30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E326D2-0E2A-8538-5A13-E117BF12D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/>
              <a:t>more e56?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1CDBEB-8836-9DA9-DF04-267AE0CA7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3929668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1631</TotalTime>
  <Words>85</Words>
  <Application>Microsoft Office PowerPoint</Application>
  <PresentationFormat>Panorámica</PresentationFormat>
  <Paragraphs>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Galería</vt:lpstr>
      <vt:lpstr>Efficacy evaluation of ISOCLAST against Philaenus spumarius on weeds in semi-field, Italy, 2017.</vt:lpstr>
      <vt:lpstr>INTRODUCTION</vt:lpstr>
      <vt:lpstr>1. WHICH insect repellent is more effective against philaenus spumarius? (2017)</vt:lpstr>
      <vt:lpstr>1.5. 1. WHICH insect repellent is more effective against philaenus spumarius? (variability between plots)</vt:lpstr>
      <vt:lpstr>2. Is it more efficient TO MAKE A FOLIAR APPLICATION OF A TREATMENT OR INJECT IT?</vt:lpstr>
      <vt:lpstr>3. Is it more e56?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Francisco Valcarcel Martínez</dc:creator>
  <cp:lastModifiedBy>Francisco Valcarcel Martínez</cp:lastModifiedBy>
  <cp:revision>4</cp:revision>
  <dcterms:created xsi:type="dcterms:W3CDTF">2025-07-16T18:03:05Z</dcterms:created>
  <dcterms:modified xsi:type="dcterms:W3CDTF">2025-07-23T11:07:53Z</dcterms:modified>
</cp:coreProperties>
</file>