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96" r:id="rId3"/>
    <p:sldId id="292" r:id="rId4"/>
    <p:sldId id="284" r:id="rId5"/>
    <p:sldId id="295" r:id="rId6"/>
    <p:sldId id="297" r:id="rId7"/>
    <p:sldId id="258" r:id="rId8"/>
    <p:sldId id="257" r:id="rId9"/>
    <p:sldId id="289" r:id="rId10"/>
    <p:sldId id="293" r:id="rId11"/>
    <p:sldId id="285" r:id="rId12"/>
    <p:sldId id="290" r:id="rId13"/>
    <p:sldId id="286" r:id="rId14"/>
    <p:sldId id="287" r:id="rId15"/>
    <p:sldId id="288" r:id="rId16"/>
    <p:sldId id="291" r:id="rId17"/>
  </p:sldIdLst>
  <p:sldSz cx="9144000" cy="5143500" type="screen16x9"/>
  <p:notesSz cx="6858000" cy="9144000"/>
  <p:embeddedFontLst>
    <p:embeddedFont>
      <p:font typeface="Lilita One" panose="020B0604020202020204" charset="0"/>
      <p:regular r:id="rId19"/>
    </p:embeddedFont>
    <p:embeddedFont>
      <p:font typeface="Livvic" pitchFamily="2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6">
          <p15:clr>
            <a:srgbClr val="FA7B17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25C"/>
    <a:srgbClr val="2D1F5E"/>
    <a:srgbClr val="342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1B848-8226-4BDB-BEBD-A56E6902F4A8}" v="458" dt="2023-06-05T11:29:18.446"/>
  </p1510:revLst>
</p1510:revInfo>
</file>

<file path=ppt/tableStyles.xml><?xml version="1.0" encoding="utf-8"?>
<a:tblStyleLst xmlns:a="http://schemas.openxmlformats.org/drawingml/2006/main" def="{C2ED56D3-45EB-4EAC-86C1-DD6F7E9788B2}">
  <a:tblStyle styleId="{C2ED56D3-45EB-4EAC-86C1-DD6F7E9788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6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quel Navalon Mo?inos" userId="S::mnavmoi@upv.edu.es::496c1393-bd79-4e38-9a4b-39677cc10c7b" providerId="AD" clId="Web-{DDF4F03D-D628-175F-50BE-C7D6FAE272B3}"/>
    <pc:docChg chg="modSld">
      <pc:chgData name="Miquel Navalon Mo?inos" userId="S::mnavmoi@upv.edu.es::496c1393-bd79-4e38-9a4b-39677cc10c7b" providerId="AD" clId="Web-{DDF4F03D-D628-175F-50BE-C7D6FAE272B3}" dt="2023-05-31T16:27:54.273" v="74" actId="1076"/>
      <pc:docMkLst>
        <pc:docMk/>
      </pc:docMkLst>
      <pc:sldChg chg="addSp delSp modSp">
        <pc:chgData name="Miquel Navalon Mo?inos" userId="S::mnavmoi@upv.edu.es::496c1393-bd79-4e38-9a4b-39677cc10c7b" providerId="AD" clId="Web-{DDF4F03D-D628-175F-50BE-C7D6FAE272B3}" dt="2023-05-31T16:16:29.451" v="44" actId="1076"/>
        <pc:sldMkLst>
          <pc:docMk/>
          <pc:sldMk cId="0" sldId="257"/>
        </pc:sldMkLst>
        <pc:spChg chg="mod">
          <ac:chgData name="Miquel Navalon Mo?inos" userId="S::mnavmoi@upv.edu.es::496c1393-bd79-4e38-9a4b-39677cc10c7b" providerId="AD" clId="Web-{DDF4F03D-D628-175F-50BE-C7D6FAE272B3}" dt="2023-05-31T16:16:03.434" v="38" actId="1076"/>
          <ac:spMkLst>
            <pc:docMk/>
            <pc:sldMk cId="0" sldId="257"/>
            <ac:spMk id="6" creationId="{3E348F29-8DAD-EE46-E415-22847AA2A5F8}"/>
          </ac:spMkLst>
        </pc:spChg>
        <pc:spChg chg="del">
          <ac:chgData name="Miquel Navalon Mo?inos" userId="S::mnavmoi@upv.edu.es::496c1393-bd79-4e38-9a4b-39677cc10c7b" providerId="AD" clId="Web-{DDF4F03D-D628-175F-50BE-C7D6FAE272B3}" dt="2023-05-31T16:15:34.808" v="25"/>
          <ac:spMkLst>
            <pc:docMk/>
            <pc:sldMk cId="0" sldId="257"/>
            <ac:spMk id="8" creationId="{800420C5-6AE5-DCD6-08E7-D802C033B56A}"/>
          </ac:spMkLst>
        </pc:spChg>
        <pc:picChg chg="mod">
          <ac:chgData name="Miquel Navalon Mo?inos" userId="S::mnavmoi@upv.edu.es::496c1393-bd79-4e38-9a4b-39677cc10c7b" providerId="AD" clId="Web-{DDF4F03D-D628-175F-50BE-C7D6FAE272B3}" dt="2023-05-31T16:16:29.451" v="44" actId="1076"/>
          <ac:picMkLst>
            <pc:docMk/>
            <pc:sldMk cId="0" sldId="257"/>
            <ac:picMk id="3" creationId="{3E740609-E4ED-72BC-4633-807226FA909C}"/>
          </ac:picMkLst>
        </pc:picChg>
        <pc:picChg chg="add mod modCrop">
          <ac:chgData name="Miquel Navalon Mo?inos" userId="S::mnavmoi@upv.edu.es::496c1393-bd79-4e38-9a4b-39677cc10c7b" providerId="AD" clId="Web-{DDF4F03D-D628-175F-50BE-C7D6FAE272B3}" dt="2023-05-31T16:16:18.419" v="41" actId="1076"/>
          <ac:picMkLst>
            <pc:docMk/>
            <pc:sldMk cId="0" sldId="257"/>
            <ac:picMk id="4" creationId="{B48C1DCF-3A19-67C1-C01D-53A73914CFC6}"/>
          </ac:picMkLst>
        </pc:picChg>
      </pc:sldChg>
      <pc:sldChg chg="modSp">
        <pc:chgData name="Miquel Navalon Mo?inos" userId="S::mnavmoi@upv.edu.es::496c1393-bd79-4e38-9a4b-39677cc10c7b" providerId="AD" clId="Web-{DDF4F03D-D628-175F-50BE-C7D6FAE272B3}" dt="2023-05-31T16:25:19.314" v="71" actId="20577"/>
        <pc:sldMkLst>
          <pc:docMk/>
          <pc:sldMk cId="2980958460" sldId="285"/>
        </pc:sldMkLst>
        <pc:spChg chg="mod">
          <ac:chgData name="Miquel Navalon Mo?inos" userId="S::mnavmoi@upv.edu.es::496c1393-bd79-4e38-9a4b-39677cc10c7b" providerId="AD" clId="Web-{DDF4F03D-D628-175F-50BE-C7D6FAE272B3}" dt="2023-05-31T16:25:19.314" v="71" actId="20577"/>
          <ac:spMkLst>
            <pc:docMk/>
            <pc:sldMk cId="2980958460" sldId="285"/>
            <ac:spMk id="6" creationId="{3E348F29-8DAD-EE46-E415-22847AA2A5F8}"/>
          </ac:spMkLst>
        </pc:spChg>
      </pc:sldChg>
      <pc:sldChg chg="modSp">
        <pc:chgData name="Miquel Navalon Mo?inos" userId="S::mnavmoi@upv.edu.es::496c1393-bd79-4e38-9a4b-39677cc10c7b" providerId="AD" clId="Web-{DDF4F03D-D628-175F-50BE-C7D6FAE272B3}" dt="2023-05-31T16:25:11.407" v="67" actId="20577"/>
        <pc:sldMkLst>
          <pc:docMk/>
          <pc:sldMk cId="2048310230" sldId="286"/>
        </pc:sldMkLst>
        <pc:spChg chg="mod">
          <ac:chgData name="Miquel Navalon Mo?inos" userId="S::mnavmoi@upv.edu.es::496c1393-bd79-4e38-9a4b-39677cc10c7b" providerId="AD" clId="Web-{DDF4F03D-D628-175F-50BE-C7D6FAE272B3}" dt="2023-05-31T16:25:11.407" v="67" actId="20577"/>
          <ac:spMkLst>
            <pc:docMk/>
            <pc:sldMk cId="2048310230" sldId="286"/>
            <ac:spMk id="6" creationId="{3E348F29-8DAD-EE46-E415-22847AA2A5F8}"/>
          </ac:spMkLst>
        </pc:spChg>
      </pc:sldChg>
      <pc:sldChg chg="modSp">
        <pc:chgData name="Miquel Navalon Mo?inos" userId="S::mnavmoi@upv.edu.es::496c1393-bd79-4e38-9a4b-39677cc10c7b" providerId="AD" clId="Web-{DDF4F03D-D628-175F-50BE-C7D6FAE272B3}" dt="2023-05-31T16:25:06.626" v="63" actId="1076"/>
        <pc:sldMkLst>
          <pc:docMk/>
          <pc:sldMk cId="1234419981" sldId="287"/>
        </pc:sldMkLst>
        <pc:spChg chg="mod">
          <ac:chgData name="Miquel Navalon Mo?inos" userId="S::mnavmoi@upv.edu.es::496c1393-bd79-4e38-9a4b-39677cc10c7b" providerId="AD" clId="Web-{DDF4F03D-D628-175F-50BE-C7D6FAE272B3}" dt="2023-05-31T16:25:00.329" v="60" actId="20577"/>
          <ac:spMkLst>
            <pc:docMk/>
            <pc:sldMk cId="1234419981" sldId="287"/>
            <ac:spMk id="6" creationId="{3E348F29-8DAD-EE46-E415-22847AA2A5F8}"/>
          </ac:spMkLst>
        </pc:spChg>
        <pc:picChg chg="mod">
          <ac:chgData name="Miquel Navalon Mo?inos" userId="S::mnavmoi@upv.edu.es::496c1393-bd79-4e38-9a4b-39677cc10c7b" providerId="AD" clId="Web-{DDF4F03D-D628-175F-50BE-C7D6FAE272B3}" dt="2023-05-31T16:25:06.626" v="63" actId="1076"/>
          <ac:picMkLst>
            <pc:docMk/>
            <pc:sldMk cId="1234419981" sldId="287"/>
            <ac:picMk id="9" creationId="{47D3BB9B-71E4-1C89-4674-9947FEB1AF51}"/>
          </ac:picMkLst>
        </pc:picChg>
      </pc:sldChg>
      <pc:sldChg chg="modSp">
        <pc:chgData name="Miquel Navalon Mo?inos" userId="S::mnavmoi@upv.edu.es::496c1393-bd79-4e38-9a4b-39677cc10c7b" providerId="AD" clId="Web-{DDF4F03D-D628-175F-50BE-C7D6FAE272B3}" dt="2023-05-31T16:24:46" v="56" actId="1076"/>
        <pc:sldMkLst>
          <pc:docMk/>
          <pc:sldMk cId="4101063165" sldId="291"/>
        </pc:sldMkLst>
        <pc:spChg chg="mod">
          <ac:chgData name="Miquel Navalon Mo?inos" userId="S::mnavmoi@upv.edu.es::496c1393-bd79-4e38-9a4b-39677cc10c7b" providerId="AD" clId="Web-{DDF4F03D-D628-175F-50BE-C7D6FAE272B3}" dt="2023-05-31T16:23:40.388" v="45" actId="1076"/>
          <ac:spMkLst>
            <pc:docMk/>
            <pc:sldMk cId="4101063165" sldId="291"/>
            <ac:spMk id="203" creationId="{00000000-0000-0000-0000-000000000000}"/>
          </ac:spMkLst>
        </pc:spChg>
        <pc:spChg chg="mod">
          <ac:chgData name="Miquel Navalon Mo?inos" userId="S::mnavmoi@upv.edu.es::496c1393-bd79-4e38-9a4b-39677cc10c7b" providerId="AD" clId="Web-{DDF4F03D-D628-175F-50BE-C7D6FAE272B3}" dt="2023-05-31T16:23:47.029" v="47" actId="1076"/>
          <ac:spMkLst>
            <pc:docMk/>
            <pc:sldMk cId="4101063165" sldId="291"/>
            <ac:spMk id="218" creationId="{00000000-0000-0000-0000-000000000000}"/>
          </ac:spMkLst>
        </pc:spChg>
        <pc:grpChg chg="mod">
          <ac:chgData name="Miquel Navalon Mo?inos" userId="S::mnavmoi@upv.edu.es::496c1393-bd79-4e38-9a4b-39677cc10c7b" providerId="AD" clId="Web-{DDF4F03D-D628-175F-50BE-C7D6FAE272B3}" dt="2023-05-31T16:24:40.672" v="55" actId="1076"/>
          <ac:grpSpMkLst>
            <pc:docMk/>
            <pc:sldMk cId="4101063165" sldId="291"/>
            <ac:grpSpMk id="213" creationId="{00000000-0000-0000-0000-000000000000}"/>
          </ac:grpSpMkLst>
        </pc:grpChg>
        <pc:picChg chg="mod">
          <ac:chgData name="Miquel Navalon Mo?inos" userId="S::mnavmoi@upv.edu.es::496c1393-bd79-4e38-9a4b-39677cc10c7b" providerId="AD" clId="Web-{DDF4F03D-D628-175F-50BE-C7D6FAE272B3}" dt="2023-05-31T16:24:46" v="56" actId="1076"/>
          <ac:picMkLst>
            <pc:docMk/>
            <pc:sldMk cId="4101063165" sldId="291"/>
            <ac:picMk id="2" creationId="{83C29D97-3F2C-FFD1-B138-30D0DAA6C251}"/>
          </ac:picMkLst>
        </pc:picChg>
      </pc:sldChg>
      <pc:sldChg chg="modSp">
        <pc:chgData name="Miquel Navalon Mo?inos" userId="S::mnavmoi@upv.edu.es::496c1393-bd79-4e38-9a4b-39677cc10c7b" providerId="AD" clId="Web-{DDF4F03D-D628-175F-50BE-C7D6FAE272B3}" dt="2023-05-31T16:27:54.273" v="74" actId="1076"/>
        <pc:sldMkLst>
          <pc:docMk/>
          <pc:sldMk cId="3782622374" sldId="296"/>
        </pc:sldMkLst>
        <pc:spChg chg="mod">
          <ac:chgData name="Miquel Navalon Mo?inos" userId="S::mnavmoi@upv.edu.es::496c1393-bd79-4e38-9a4b-39677cc10c7b" providerId="AD" clId="Web-{DDF4F03D-D628-175F-50BE-C7D6FAE272B3}" dt="2023-05-31T16:14:15.946" v="18" actId="1076"/>
          <ac:spMkLst>
            <pc:docMk/>
            <pc:sldMk cId="3782622374" sldId="296"/>
            <ac:spMk id="7" creationId="{C52AAA76-F009-3127-0CC6-98FC220CFDAA}"/>
          </ac:spMkLst>
        </pc:spChg>
        <pc:spChg chg="mod">
          <ac:chgData name="Miquel Navalon Mo?inos" userId="S::mnavmoi@upv.edu.es::496c1393-bd79-4e38-9a4b-39677cc10c7b" providerId="AD" clId="Web-{DDF4F03D-D628-175F-50BE-C7D6FAE272B3}" dt="2023-05-31T16:14:23.727" v="21" actId="1076"/>
          <ac:spMkLst>
            <pc:docMk/>
            <pc:sldMk cId="3782622374" sldId="296"/>
            <ac:spMk id="10" creationId="{6334C87F-650C-21E1-3C1F-956330C2D6C5}"/>
          </ac:spMkLst>
        </pc:spChg>
        <pc:spChg chg="mod">
          <ac:chgData name="Miquel Navalon Mo?inos" userId="S::mnavmoi@upv.edu.es::496c1393-bd79-4e38-9a4b-39677cc10c7b" providerId="AD" clId="Web-{DDF4F03D-D628-175F-50BE-C7D6FAE272B3}" dt="2023-05-31T16:14:02.336" v="15" actId="1076"/>
          <ac:spMkLst>
            <pc:docMk/>
            <pc:sldMk cId="3782622374" sldId="296"/>
            <ac:spMk id="11" creationId="{5EB00048-6BDF-E353-B455-3B4B4DDEACCD}"/>
          </ac:spMkLst>
        </pc:spChg>
        <pc:spChg chg="mod">
          <ac:chgData name="Miquel Navalon Mo?inos" userId="S::mnavmoi@upv.edu.es::496c1393-bd79-4e38-9a4b-39677cc10c7b" providerId="AD" clId="Web-{DDF4F03D-D628-175F-50BE-C7D6FAE272B3}" dt="2023-05-31T16:13:54.148" v="11" actId="1076"/>
          <ac:spMkLst>
            <pc:docMk/>
            <pc:sldMk cId="3782622374" sldId="296"/>
            <ac:spMk id="12" creationId="{9781AA64-6131-FFCB-8C37-666F04F6858D}"/>
          </ac:spMkLst>
        </pc:spChg>
        <pc:spChg chg="mod">
          <ac:chgData name="Miquel Navalon Mo?inos" userId="S::mnavmoi@upv.edu.es::496c1393-bd79-4e38-9a4b-39677cc10c7b" providerId="AD" clId="Web-{DDF4F03D-D628-175F-50BE-C7D6FAE272B3}" dt="2023-05-31T16:27:48.882" v="73" actId="1076"/>
          <ac:spMkLst>
            <pc:docMk/>
            <pc:sldMk cId="3782622374" sldId="296"/>
            <ac:spMk id="18" creationId="{85FB0683-B6EB-318B-15B5-DAFDB3B8D7B7}"/>
          </ac:spMkLst>
        </pc:spChg>
        <pc:spChg chg="mod">
          <ac:chgData name="Miquel Navalon Mo?inos" userId="S::mnavmoi@upv.edu.es::496c1393-bd79-4e38-9a4b-39677cc10c7b" providerId="AD" clId="Web-{DDF4F03D-D628-175F-50BE-C7D6FAE272B3}" dt="2023-05-31T16:12:57.006" v="1" actId="1076"/>
          <ac:spMkLst>
            <pc:docMk/>
            <pc:sldMk cId="3782622374" sldId="296"/>
            <ac:spMk id="21" creationId="{96D1942E-0008-8C1E-7E05-FD8AD5649200}"/>
          </ac:spMkLst>
        </pc:spChg>
        <pc:spChg chg="mod">
          <ac:chgData name="Miquel Navalon Mo?inos" userId="S::mnavmoi@upv.edu.es::496c1393-bd79-4e38-9a4b-39677cc10c7b" providerId="AD" clId="Web-{DDF4F03D-D628-175F-50BE-C7D6FAE272B3}" dt="2023-05-31T16:13:45.648" v="8" actId="20577"/>
          <ac:spMkLst>
            <pc:docMk/>
            <pc:sldMk cId="3782622374" sldId="296"/>
            <ac:spMk id="26" creationId="{398F181C-1D1C-398A-1420-3772E9E9351E}"/>
          </ac:spMkLst>
        </pc:spChg>
        <pc:spChg chg="mod">
          <ac:chgData name="Miquel Navalon Mo?inos" userId="S::mnavmoi@upv.edu.es::496c1393-bd79-4e38-9a4b-39677cc10c7b" providerId="AD" clId="Web-{DDF4F03D-D628-175F-50BE-C7D6FAE272B3}" dt="2023-05-31T16:27:54.273" v="74" actId="1076"/>
          <ac:spMkLst>
            <pc:docMk/>
            <pc:sldMk cId="3782622374" sldId="296"/>
            <ac:spMk id="45" creationId="{D07AC04E-02A2-8E3C-4B7F-49C73C292A29}"/>
          </ac:spMkLst>
        </pc:spChg>
      </pc:sldChg>
    </pc:docChg>
  </pc:docChgLst>
  <pc:docChgLst>
    <pc:chgData name="Usuario invitado" userId="S::urn:spo:anon#5f33dc411faca4b2c6f52bf8dc43e481631f3ff3c99a0ce42365655680d19a12::" providerId="AD" clId="Web-{39902A29-DC9E-4392-AEA1-7DCE28DF0E37}"/>
    <pc:docChg chg="modSld">
      <pc:chgData name="Usuario invitado" userId="S::urn:spo:anon#5f33dc411faca4b2c6f52bf8dc43e481631f3ff3c99a0ce42365655680d19a12::" providerId="AD" clId="Web-{39902A29-DC9E-4392-AEA1-7DCE28DF0E37}" dt="2023-06-03T09:27:34.126" v="0" actId="1076"/>
      <pc:docMkLst>
        <pc:docMk/>
      </pc:docMkLst>
      <pc:sldChg chg="modSp">
        <pc:chgData name="Usuario invitado" userId="S::urn:spo:anon#5f33dc411faca4b2c6f52bf8dc43e481631f3ff3c99a0ce42365655680d19a12::" providerId="AD" clId="Web-{39902A29-DC9E-4392-AEA1-7DCE28DF0E37}" dt="2023-06-03T09:27:34.126" v="0" actId="1076"/>
        <pc:sldMkLst>
          <pc:docMk/>
          <pc:sldMk cId="0" sldId="257"/>
        </pc:sldMkLst>
        <pc:picChg chg="mod">
          <ac:chgData name="Usuario invitado" userId="S::urn:spo:anon#5f33dc411faca4b2c6f52bf8dc43e481631f3ff3c99a0ce42365655680d19a12::" providerId="AD" clId="Web-{39902A29-DC9E-4392-AEA1-7DCE28DF0E37}" dt="2023-06-03T09:27:34.126" v="0" actId="1076"/>
          <ac:picMkLst>
            <pc:docMk/>
            <pc:sldMk cId="0" sldId="257"/>
            <ac:picMk id="2" creationId="{6D6F55E2-D22F-C0A4-D8DA-3F5B66F2C69C}"/>
          </ac:picMkLst>
        </pc:picChg>
      </pc:sldChg>
    </pc:docChg>
  </pc:docChgLst>
  <pc:docChgLst>
    <pc:chgData name="David Valls Lozano" userId="56a641d4-514a-42e8-b30c-87a6e344bd44" providerId="ADAL" clId="{2CA1B848-8226-4BDB-BEBD-A56E6902F4A8}"/>
    <pc:docChg chg="custSel addSld delSld modSld sldOrd">
      <pc:chgData name="David Valls Lozano" userId="56a641d4-514a-42e8-b30c-87a6e344bd44" providerId="ADAL" clId="{2CA1B848-8226-4BDB-BEBD-A56E6902F4A8}" dt="2023-06-06T10:58:45.906" v="551" actId="15"/>
      <pc:docMkLst>
        <pc:docMk/>
      </pc:docMkLst>
      <pc:sldChg chg="modSp mod">
        <pc:chgData name="David Valls Lozano" userId="56a641d4-514a-42e8-b30c-87a6e344bd44" providerId="ADAL" clId="{2CA1B848-8226-4BDB-BEBD-A56E6902F4A8}" dt="2023-05-31T11:40:11.491" v="494" actId="1440"/>
        <pc:sldMkLst>
          <pc:docMk/>
          <pc:sldMk cId="0" sldId="257"/>
        </pc:sldMkLst>
        <pc:picChg chg="mod">
          <ac:chgData name="David Valls Lozano" userId="56a641d4-514a-42e8-b30c-87a6e344bd44" providerId="ADAL" clId="{2CA1B848-8226-4BDB-BEBD-A56E6902F4A8}" dt="2023-05-31T11:40:11.491" v="494" actId="1440"/>
          <ac:picMkLst>
            <pc:docMk/>
            <pc:sldMk cId="0" sldId="257"/>
            <ac:picMk id="2" creationId="{6D6F55E2-D22F-C0A4-D8DA-3F5B66F2C69C}"/>
          </ac:picMkLst>
        </pc:picChg>
        <pc:picChg chg="mod">
          <ac:chgData name="David Valls Lozano" userId="56a641d4-514a-42e8-b30c-87a6e344bd44" providerId="ADAL" clId="{2CA1B848-8226-4BDB-BEBD-A56E6902F4A8}" dt="2023-05-31T11:40:11.491" v="494" actId="1440"/>
          <ac:picMkLst>
            <pc:docMk/>
            <pc:sldMk cId="0" sldId="257"/>
            <ac:picMk id="3" creationId="{3E740609-E4ED-72BC-4633-807226FA909C}"/>
          </ac:picMkLst>
        </pc:picChg>
      </pc:sldChg>
      <pc:sldChg chg="addSp delSp modSp mod ord">
        <pc:chgData name="David Valls Lozano" userId="56a641d4-514a-42e8-b30c-87a6e344bd44" providerId="ADAL" clId="{2CA1B848-8226-4BDB-BEBD-A56E6902F4A8}" dt="2023-05-31T11:39:36.108" v="490" actId="1440"/>
        <pc:sldMkLst>
          <pc:docMk/>
          <pc:sldMk cId="4191977424" sldId="284"/>
        </pc:sldMkLst>
        <pc:spChg chg="del mod">
          <ac:chgData name="David Valls Lozano" userId="56a641d4-514a-42e8-b30c-87a6e344bd44" providerId="ADAL" clId="{2CA1B848-8226-4BDB-BEBD-A56E6902F4A8}" dt="2023-05-31T10:47:25.106" v="49" actId="478"/>
          <ac:spMkLst>
            <pc:docMk/>
            <pc:sldMk cId="4191977424" sldId="284"/>
            <ac:spMk id="6" creationId="{3E348F29-8DAD-EE46-E415-22847AA2A5F8}"/>
          </ac:spMkLst>
        </pc:spChg>
        <pc:spChg chg="del mod">
          <ac:chgData name="David Valls Lozano" userId="56a641d4-514a-42e8-b30c-87a6e344bd44" providerId="ADAL" clId="{2CA1B848-8226-4BDB-BEBD-A56E6902F4A8}" dt="2023-05-31T11:32:54.283" v="469" actId="478"/>
          <ac:spMkLst>
            <pc:docMk/>
            <pc:sldMk cId="4191977424" sldId="284"/>
            <ac:spMk id="11" creationId="{3222516A-CF19-8178-1C36-1C6ED4BECFCD}"/>
          </ac:spMkLst>
        </pc:spChg>
        <pc:spChg chg="mod">
          <ac:chgData name="David Valls Lozano" userId="56a641d4-514a-42e8-b30c-87a6e344bd44" providerId="ADAL" clId="{2CA1B848-8226-4BDB-BEBD-A56E6902F4A8}" dt="2023-05-31T11:33:11.734" v="471" actId="1076"/>
          <ac:spMkLst>
            <pc:docMk/>
            <pc:sldMk cId="4191977424" sldId="284"/>
            <ac:spMk id="20" creationId="{C9552914-33B2-A534-8E8B-4E5256ABD637}"/>
          </ac:spMkLst>
        </pc:spChg>
        <pc:spChg chg="add mod">
          <ac:chgData name="David Valls Lozano" userId="56a641d4-514a-42e8-b30c-87a6e344bd44" providerId="ADAL" clId="{2CA1B848-8226-4BDB-BEBD-A56E6902F4A8}" dt="2023-05-31T11:33:30.817" v="482" actId="20577"/>
          <ac:spMkLst>
            <pc:docMk/>
            <pc:sldMk cId="4191977424" sldId="284"/>
            <ac:spMk id="21" creationId="{9BE5E68E-2AE9-A9C2-F48D-72B766708401}"/>
          </ac:spMkLst>
        </pc:spChg>
        <pc:spChg chg="mod">
          <ac:chgData name="David Valls Lozano" userId="56a641d4-514a-42e8-b30c-87a6e344bd44" providerId="ADAL" clId="{2CA1B848-8226-4BDB-BEBD-A56E6902F4A8}" dt="2023-05-31T10:47:39.560" v="73" actId="20577"/>
          <ac:spMkLst>
            <pc:docMk/>
            <pc:sldMk cId="4191977424" sldId="284"/>
            <ac:spMk id="203" creationId="{00000000-0000-0000-0000-000000000000}"/>
          </ac:spMkLst>
        </pc:spChg>
        <pc:picChg chg="del">
          <ac:chgData name="David Valls Lozano" userId="56a641d4-514a-42e8-b30c-87a6e344bd44" providerId="ADAL" clId="{2CA1B848-8226-4BDB-BEBD-A56E6902F4A8}" dt="2023-05-31T10:47:22.985" v="47" actId="478"/>
          <ac:picMkLst>
            <pc:docMk/>
            <pc:sldMk cId="4191977424" sldId="284"/>
            <ac:picMk id="8" creationId="{B76A31AC-E90B-868A-83B0-05E8125DF7BF}"/>
          </ac:picMkLst>
        </pc:picChg>
        <pc:picChg chg="mod">
          <ac:chgData name="David Valls Lozano" userId="56a641d4-514a-42e8-b30c-87a6e344bd44" providerId="ADAL" clId="{2CA1B848-8226-4BDB-BEBD-A56E6902F4A8}" dt="2023-05-31T11:39:36.108" v="490" actId="1440"/>
          <ac:picMkLst>
            <pc:docMk/>
            <pc:sldMk cId="4191977424" sldId="284"/>
            <ac:picMk id="8" creationId="{DF073683-B71E-C1D5-5ECC-6BB356D36B81}"/>
          </ac:picMkLst>
        </pc:picChg>
        <pc:picChg chg="mod">
          <ac:chgData name="David Valls Lozano" userId="56a641d4-514a-42e8-b30c-87a6e344bd44" providerId="ADAL" clId="{2CA1B848-8226-4BDB-BEBD-A56E6902F4A8}" dt="2023-05-31T11:39:18.893" v="489" actId="1440"/>
          <ac:picMkLst>
            <pc:docMk/>
            <pc:sldMk cId="4191977424" sldId="284"/>
            <ac:picMk id="9" creationId="{89636217-6B79-44B4-433F-48CA5688307E}"/>
          </ac:picMkLst>
        </pc:picChg>
        <pc:picChg chg="del">
          <ac:chgData name="David Valls Lozano" userId="56a641d4-514a-42e8-b30c-87a6e344bd44" providerId="ADAL" clId="{2CA1B848-8226-4BDB-BEBD-A56E6902F4A8}" dt="2023-05-31T10:47:22.515" v="46" actId="478"/>
          <ac:picMkLst>
            <pc:docMk/>
            <pc:sldMk cId="4191977424" sldId="284"/>
            <ac:picMk id="9" creationId="{F24A0639-06FB-1E33-49C5-7AF37F216522}"/>
          </ac:picMkLst>
        </pc:picChg>
      </pc:sldChg>
      <pc:sldChg chg="modSp mod">
        <pc:chgData name="David Valls Lozano" userId="56a641d4-514a-42e8-b30c-87a6e344bd44" providerId="ADAL" clId="{2CA1B848-8226-4BDB-BEBD-A56E6902F4A8}" dt="2023-05-31T11:41:04.308" v="499" actId="1440"/>
        <pc:sldMkLst>
          <pc:docMk/>
          <pc:sldMk cId="2980958460" sldId="285"/>
        </pc:sldMkLst>
        <pc:picChg chg="mod">
          <ac:chgData name="David Valls Lozano" userId="56a641d4-514a-42e8-b30c-87a6e344bd44" providerId="ADAL" clId="{2CA1B848-8226-4BDB-BEBD-A56E6902F4A8}" dt="2023-05-31T11:41:04.308" v="499" actId="1440"/>
          <ac:picMkLst>
            <pc:docMk/>
            <pc:sldMk cId="2980958460" sldId="285"/>
            <ac:picMk id="2" creationId="{71465D23-BCC0-18BF-EA13-CEAC80396F46}"/>
          </ac:picMkLst>
        </pc:picChg>
      </pc:sldChg>
      <pc:sldChg chg="modSp mod">
        <pc:chgData name="David Valls Lozano" userId="56a641d4-514a-42e8-b30c-87a6e344bd44" providerId="ADAL" clId="{2CA1B848-8226-4BDB-BEBD-A56E6902F4A8}" dt="2023-05-31T11:41:24.686" v="504" actId="1440"/>
        <pc:sldMkLst>
          <pc:docMk/>
          <pc:sldMk cId="2048310230" sldId="286"/>
        </pc:sldMkLst>
        <pc:picChg chg="mod">
          <ac:chgData name="David Valls Lozano" userId="56a641d4-514a-42e8-b30c-87a6e344bd44" providerId="ADAL" clId="{2CA1B848-8226-4BDB-BEBD-A56E6902F4A8}" dt="2023-05-31T11:41:24.686" v="504" actId="1440"/>
          <ac:picMkLst>
            <pc:docMk/>
            <pc:sldMk cId="2048310230" sldId="286"/>
            <ac:picMk id="2" creationId="{0E946BA2-93A2-CE94-7F93-D3807E08089F}"/>
          </ac:picMkLst>
        </pc:picChg>
      </pc:sldChg>
      <pc:sldChg chg="addSp modSp mod">
        <pc:chgData name="David Valls Lozano" userId="56a641d4-514a-42e8-b30c-87a6e344bd44" providerId="ADAL" clId="{2CA1B848-8226-4BDB-BEBD-A56E6902F4A8}" dt="2023-05-31T11:41:35.068" v="505" actId="1440"/>
        <pc:sldMkLst>
          <pc:docMk/>
          <pc:sldMk cId="1234419981" sldId="287"/>
        </pc:sldMkLst>
        <pc:picChg chg="mod">
          <ac:chgData name="David Valls Lozano" userId="56a641d4-514a-42e8-b30c-87a6e344bd44" providerId="ADAL" clId="{2CA1B848-8226-4BDB-BEBD-A56E6902F4A8}" dt="2023-05-31T11:41:35.068" v="505" actId="1440"/>
          <ac:picMkLst>
            <pc:docMk/>
            <pc:sldMk cId="1234419981" sldId="287"/>
            <ac:picMk id="8" creationId="{F0BD3ECB-26CC-C087-8541-959881B13384}"/>
          </ac:picMkLst>
        </pc:picChg>
        <pc:picChg chg="add mod">
          <ac:chgData name="David Valls Lozano" userId="56a641d4-514a-42e8-b30c-87a6e344bd44" providerId="ADAL" clId="{2CA1B848-8226-4BDB-BEBD-A56E6902F4A8}" dt="2023-05-31T11:41:35.068" v="505" actId="1440"/>
          <ac:picMkLst>
            <pc:docMk/>
            <pc:sldMk cId="1234419981" sldId="287"/>
            <ac:picMk id="9" creationId="{47D3BB9B-71E4-1C89-4674-9947FEB1AF51}"/>
          </ac:picMkLst>
        </pc:picChg>
      </pc:sldChg>
      <pc:sldChg chg="addSp delSp modSp mod">
        <pc:chgData name="David Valls Lozano" userId="56a641d4-514a-42e8-b30c-87a6e344bd44" providerId="ADAL" clId="{2CA1B848-8226-4BDB-BEBD-A56E6902F4A8}" dt="2023-05-31T18:43:23.427" v="543" actId="1076"/>
        <pc:sldMkLst>
          <pc:docMk/>
          <pc:sldMk cId="2683894907" sldId="288"/>
        </pc:sldMkLst>
        <pc:spChg chg="del">
          <ac:chgData name="David Valls Lozano" userId="56a641d4-514a-42e8-b30c-87a6e344bd44" providerId="ADAL" clId="{2CA1B848-8226-4BDB-BEBD-A56E6902F4A8}" dt="2023-05-31T18:39:20.453" v="516" actId="478"/>
          <ac:spMkLst>
            <pc:docMk/>
            <pc:sldMk cId="2683894907" sldId="288"/>
            <ac:spMk id="2" creationId="{C4B3D6CA-C230-767A-3657-19D18DEDC47B}"/>
          </ac:spMkLst>
        </pc:spChg>
        <pc:spChg chg="mod">
          <ac:chgData name="David Valls Lozano" userId="56a641d4-514a-42e8-b30c-87a6e344bd44" providerId="ADAL" clId="{2CA1B848-8226-4BDB-BEBD-A56E6902F4A8}" dt="2023-05-31T18:43:23.427" v="543" actId="1076"/>
          <ac:spMkLst>
            <pc:docMk/>
            <pc:sldMk cId="2683894907" sldId="288"/>
            <ac:spMk id="6" creationId="{3E348F29-8DAD-EE46-E415-22847AA2A5F8}"/>
          </ac:spMkLst>
        </pc:spChg>
        <pc:spChg chg="del">
          <ac:chgData name="David Valls Lozano" userId="56a641d4-514a-42e8-b30c-87a6e344bd44" providerId="ADAL" clId="{2CA1B848-8226-4BDB-BEBD-A56E6902F4A8}" dt="2023-05-31T18:39:01.881" v="511" actId="478"/>
          <ac:spMkLst>
            <pc:docMk/>
            <pc:sldMk cId="2683894907" sldId="288"/>
            <ac:spMk id="7" creationId="{505B89E7-9731-B016-173E-5F88A13C2ABB}"/>
          </ac:spMkLst>
        </pc:spChg>
        <pc:picChg chg="add mod">
          <ac:chgData name="David Valls Lozano" userId="56a641d4-514a-42e8-b30c-87a6e344bd44" providerId="ADAL" clId="{2CA1B848-8226-4BDB-BEBD-A56E6902F4A8}" dt="2023-05-31T18:42:22.185" v="542" actId="1440"/>
          <ac:picMkLst>
            <pc:docMk/>
            <pc:sldMk cId="2683894907" sldId="288"/>
            <ac:picMk id="4" creationId="{F4856C2B-3387-79E0-29B6-2C767277D06E}"/>
          </ac:picMkLst>
        </pc:picChg>
        <pc:picChg chg="add mod">
          <ac:chgData name="David Valls Lozano" userId="56a641d4-514a-42e8-b30c-87a6e344bd44" providerId="ADAL" clId="{2CA1B848-8226-4BDB-BEBD-A56E6902F4A8}" dt="2023-05-31T18:42:22.185" v="542" actId="1440"/>
          <ac:picMkLst>
            <pc:docMk/>
            <pc:sldMk cId="2683894907" sldId="288"/>
            <ac:picMk id="8" creationId="{281FB7D9-5E8A-E9C0-8217-6B23D6CE2765}"/>
          </ac:picMkLst>
        </pc:picChg>
        <pc:picChg chg="add mod">
          <ac:chgData name="David Valls Lozano" userId="56a641d4-514a-42e8-b30c-87a6e344bd44" providerId="ADAL" clId="{2CA1B848-8226-4BDB-BEBD-A56E6902F4A8}" dt="2023-05-31T18:42:22.185" v="542" actId="1440"/>
          <ac:picMkLst>
            <pc:docMk/>
            <pc:sldMk cId="2683894907" sldId="288"/>
            <ac:picMk id="13" creationId="{CE885574-C59C-9795-CD00-9AD6DBD9DC22}"/>
          </ac:picMkLst>
        </pc:picChg>
        <pc:picChg chg="add mod">
          <ac:chgData name="David Valls Lozano" userId="56a641d4-514a-42e8-b30c-87a6e344bd44" providerId="ADAL" clId="{2CA1B848-8226-4BDB-BEBD-A56E6902F4A8}" dt="2023-05-31T18:42:22.185" v="542" actId="1440"/>
          <ac:picMkLst>
            <pc:docMk/>
            <pc:sldMk cId="2683894907" sldId="288"/>
            <ac:picMk id="15" creationId="{15A18140-A4C0-BFA4-D096-8B193533C5FB}"/>
          </ac:picMkLst>
        </pc:picChg>
      </pc:sldChg>
      <pc:sldChg chg="addSp delSp modSp mod">
        <pc:chgData name="David Valls Lozano" userId="56a641d4-514a-42e8-b30c-87a6e344bd44" providerId="ADAL" clId="{2CA1B848-8226-4BDB-BEBD-A56E6902F4A8}" dt="2023-06-05T11:29:36.391" v="550" actId="1440"/>
        <pc:sldMkLst>
          <pc:docMk/>
          <pc:sldMk cId="3138837067" sldId="289"/>
        </pc:sldMkLst>
        <pc:picChg chg="add mod">
          <ac:chgData name="David Valls Lozano" userId="56a641d4-514a-42e8-b30c-87a6e344bd44" providerId="ADAL" clId="{2CA1B848-8226-4BDB-BEBD-A56E6902F4A8}" dt="2023-06-05T11:29:36.391" v="550" actId="1440"/>
          <ac:picMkLst>
            <pc:docMk/>
            <pc:sldMk cId="3138837067" sldId="289"/>
            <ac:picMk id="3" creationId="{3203E77E-BBD9-F038-0EFC-447D1011299F}"/>
          </ac:picMkLst>
        </pc:picChg>
        <pc:picChg chg="del mod">
          <ac:chgData name="David Valls Lozano" userId="56a641d4-514a-42e8-b30c-87a6e344bd44" providerId="ADAL" clId="{2CA1B848-8226-4BDB-BEBD-A56E6902F4A8}" dt="2023-06-05T11:29:02.044" v="544" actId="478"/>
          <ac:picMkLst>
            <pc:docMk/>
            <pc:sldMk cId="3138837067" sldId="289"/>
            <ac:picMk id="4" creationId="{2B4A9F3D-4F3E-C4BD-1E96-1A1EA4841087}"/>
          </ac:picMkLst>
        </pc:picChg>
      </pc:sldChg>
      <pc:sldChg chg="modSp mod">
        <pc:chgData name="David Valls Lozano" userId="56a641d4-514a-42e8-b30c-87a6e344bd44" providerId="ADAL" clId="{2CA1B848-8226-4BDB-BEBD-A56E6902F4A8}" dt="2023-05-31T13:31:07.539" v="509" actId="14100"/>
        <pc:sldMkLst>
          <pc:docMk/>
          <pc:sldMk cId="1813371514" sldId="290"/>
        </pc:sldMkLst>
        <pc:picChg chg="mod modCrop">
          <ac:chgData name="David Valls Lozano" userId="56a641d4-514a-42e8-b30c-87a6e344bd44" providerId="ADAL" clId="{2CA1B848-8226-4BDB-BEBD-A56E6902F4A8}" dt="2023-05-31T13:31:07.539" v="509" actId="14100"/>
          <ac:picMkLst>
            <pc:docMk/>
            <pc:sldMk cId="1813371514" sldId="290"/>
            <ac:picMk id="2" creationId="{05D20425-90EE-5C7D-008F-3562A1ADE42E}"/>
          </ac:picMkLst>
        </pc:picChg>
        <pc:picChg chg="mod">
          <ac:chgData name="David Valls Lozano" userId="56a641d4-514a-42e8-b30c-87a6e344bd44" providerId="ADAL" clId="{2CA1B848-8226-4BDB-BEBD-A56E6902F4A8}" dt="2023-05-31T11:41:19.155" v="503" actId="1440"/>
          <ac:picMkLst>
            <pc:docMk/>
            <pc:sldMk cId="1813371514" sldId="290"/>
            <ac:picMk id="3" creationId="{117FC6C0-3563-1091-7098-E69B53FC1956}"/>
          </ac:picMkLst>
        </pc:picChg>
      </pc:sldChg>
      <pc:sldChg chg="modSp mod">
        <pc:chgData name="David Valls Lozano" userId="56a641d4-514a-42e8-b30c-87a6e344bd44" providerId="ADAL" clId="{2CA1B848-8226-4BDB-BEBD-A56E6902F4A8}" dt="2023-06-06T10:58:45.906" v="551" actId="15"/>
        <pc:sldMkLst>
          <pc:docMk/>
          <pc:sldMk cId="4101063165" sldId="291"/>
        </pc:sldMkLst>
        <pc:spChg chg="mod">
          <ac:chgData name="David Valls Lozano" userId="56a641d4-514a-42e8-b30c-87a6e344bd44" providerId="ADAL" clId="{2CA1B848-8226-4BDB-BEBD-A56E6902F4A8}" dt="2023-06-06T10:58:45.906" v="551" actId="15"/>
          <ac:spMkLst>
            <pc:docMk/>
            <pc:sldMk cId="4101063165" sldId="291"/>
            <ac:spMk id="5" creationId="{FEBE7CFB-C582-0B34-947E-FFEECB2713B7}"/>
          </ac:spMkLst>
        </pc:spChg>
      </pc:sldChg>
      <pc:sldChg chg="addSp delSp modSp add mod ord">
        <pc:chgData name="David Valls Lozano" userId="56a641d4-514a-42e8-b30c-87a6e344bd44" providerId="ADAL" clId="{2CA1B848-8226-4BDB-BEBD-A56E6902F4A8}" dt="2023-05-31T11:39:53.339" v="492" actId="1440"/>
        <pc:sldMkLst>
          <pc:docMk/>
          <pc:sldMk cId="2593859281" sldId="292"/>
        </pc:sldMkLst>
        <pc:spChg chg="del">
          <ac:chgData name="David Valls Lozano" userId="56a641d4-514a-42e8-b30c-87a6e344bd44" providerId="ADAL" clId="{2CA1B848-8226-4BDB-BEBD-A56E6902F4A8}" dt="2023-05-31T10:48:19.110" v="94" actId="478"/>
          <ac:spMkLst>
            <pc:docMk/>
            <pc:sldMk cId="2593859281" sldId="292"/>
            <ac:spMk id="6" creationId="{3E348F29-8DAD-EE46-E415-22847AA2A5F8}"/>
          </ac:spMkLst>
        </pc:spChg>
        <pc:spChg chg="del">
          <ac:chgData name="David Valls Lozano" userId="56a641d4-514a-42e8-b30c-87a6e344bd44" providerId="ADAL" clId="{2CA1B848-8226-4BDB-BEBD-A56E6902F4A8}" dt="2023-05-31T10:48:16.452" v="92" actId="478"/>
          <ac:spMkLst>
            <pc:docMk/>
            <pc:sldMk cId="2593859281" sldId="292"/>
            <ac:spMk id="8" creationId="{800420C5-6AE5-DCD6-08E7-D802C033B56A}"/>
          </ac:spMkLst>
        </pc:spChg>
        <pc:spChg chg="mod">
          <ac:chgData name="David Valls Lozano" userId="56a641d4-514a-42e8-b30c-87a6e344bd44" providerId="ADAL" clId="{2CA1B848-8226-4BDB-BEBD-A56E6902F4A8}" dt="2023-05-31T10:48:29.598" v="107" actId="20577"/>
          <ac:spMkLst>
            <pc:docMk/>
            <pc:sldMk cId="2593859281" sldId="292"/>
            <ac:spMk id="203" creationId="{00000000-0000-0000-0000-000000000000}"/>
          </ac:spMkLst>
        </pc:spChg>
        <pc:grpChg chg="add mod">
          <ac:chgData name="David Valls Lozano" userId="56a641d4-514a-42e8-b30c-87a6e344bd44" providerId="ADAL" clId="{2CA1B848-8226-4BDB-BEBD-A56E6902F4A8}" dt="2023-05-31T11:36:08.423" v="487" actId="1076"/>
          <ac:grpSpMkLst>
            <pc:docMk/>
            <pc:sldMk cId="2593859281" sldId="292"/>
            <ac:grpSpMk id="10" creationId="{2672550A-17CD-80E0-8D41-F3C0160CDA55}"/>
          </ac:grpSpMkLst>
        </pc:grpChg>
        <pc:picChg chg="del">
          <ac:chgData name="David Valls Lozano" userId="56a641d4-514a-42e8-b30c-87a6e344bd44" providerId="ADAL" clId="{2CA1B848-8226-4BDB-BEBD-A56E6902F4A8}" dt="2023-05-31T10:48:15.480" v="91" actId="478"/>
          <ac:picMkLst>
            <pc:docMk/>
            <pc:sldMk cId="2593859281" sldId="292"/>
            <ac:picMk id="2" creationId="{6D6F55E2-D22F-C0A4-D8DA-3F5B66F2C69C}"/>
          </ac:picMkLst>
        </pc:picChg>
        <pc:picChg chg="del">
          <ac:chgData name="David Valls Lozano" userId="56a641d4-514a-42e8-b30c-87a6e344bd44" providerId="ADAL" clId="{2CA1B848-8226-4BDB-BEBD-A56E6902F4A8}" dt="2023-05-31T10:48:17.354" v="93" actId="478"/>
          <ac:picMkLst>
            <pc:docMk/>
            <pc:sldMk cId="2593859281" sldId="292"/>
            <ac:picMk id="3" creationId="{3E740609-E4ED-72BC-4633-807226FA909C}"/>
          </ac:picMkLst>
        </pc:picChg>
        <pc:picChg chg="add mod modCrop">
          <ac:chgData name="David Valls Lozano" userId="56a641d4-514a-42e8-b30c-87a6e344bd44" providerId="ADAL" clId="{2CA1B848-8226-4BDB-BEBD-A56E6902F4A8}" dt="2023-05-31T11:39:42.609" v="491" actId="1440"/>
          <ac:picMkLst>
            <pc:docMk/>
            <pc:sldMk cId="2593859281" sldId="292"/>
            <ac:picMk id="5" creationId="{310B9BE4-91E3-E07E-C5FF-FA73BD1E1A17}"/>
          </ac:picMkLst>
        </pc:picChg>
        <pc:picChg chg="add mod modCrop">
          <ac:chgData name="David Valls Lozano" userId="56a641d4-514a-42e8-b30c-87a6e344bd44" providerId="ADAL" clId="{2CA1B848-8226-4BDB-BEBD-A56E6902F4A8}" dt="2023-05-31T11:39:42.609" v="491" actId="1440"/>
          <ac:picMkLst>
            <pc:docMk/>
            <pc:sldMk cId="2593859281" sldId="292"/>
            <ac:picMk id="9" creationId="{F0B15AF8-0DFA-C7A6-DCEE-6571479ED10F}"/>
          </ac:picMkLst>
        </pc:picChg>
        <pc:picChg chg="add mod">
          <ac:chgData name="David Valls Lozano" userId="56a641d4-514a-42e8-b30c-87a6e344bd44" providerId="ADAL" clId="{2CA1B848-8226-4BDB-BEBD-A56E6902F4A8}" dt="2023-05-31T11:39:53.339" v="492" actId="1440"/>
          <ac:picMkLst>
            <pc:docMk/>
            <pc:sldMk cId="2593859281" sldId="292"/>
            <ac:picMk id="12" creationId="{7C1552ED-EC07-0155-0CBD-D9FD6D0223DC}"/>
          </ac:picMkLst>
        </pc:picChg>
      </pc:sldChg>
      <pc:sldChg chg="addSp modSp add mod">
        <pc:chgData name="David Valls Lozano" userId="56a641d4-514a-42e8-b30c-87a6e344bd44" providerId="ADAL" clId="{2CA1B848-8226-4BDB-BEBD-A56E6902F4A8}" dt="2023-05-31T11:40:53.198" v="498" actId="1440"/>
        <pc:sldMkLst>
          <pc:docMk/>
          <pc:sldMk cId="907291623" sldId="293"/>
        </pc:sldMkLst>
        <pc:grpChg chg="add mod">
          <ac:chgData name="David Valls Lozano" userId="56a641d4-514a-42e8-b30c-87a6e344bd44" providerId="ADAL" clId="{2CA1B848-8226-4BDB-BEBD-A56E6902F4A8}" dt="2023-05-31T11:40:41.843" v="497" actId="164"/>
          <ac:grpSpMkLst>
            <pc:docMk/>
            <pc:sldMk cId="907291623" sldId="293"/>
            <ac:grpSpMk id="7" creationId="{38DEEBD1-43F4-0CCC-80AF-C045073FA100}"/>
          </ac:grpSpMkLst>
        </pc:grpChg>
        <pc:picChg chg="mod">
          <ac:chgData name="David Valls Lozano" userId="56a641d4-514a-42e8-b30c-87a6e344bd44" providerId="ADAL" clId="{2CA1B848-8226-4BDB-BEBD-A56E6902F4A8}" dt="2023-05-31T11:40:53.198" v="498" actId="1440"/>
          <ac:picMkLst>
            <pc:docMk/>
            <pc:sldMk cId="907291623" sldId="293"/>
            <ac:picMk id="8" creationId="{B76A31AC-E90B-868A-83B0-05E8125DF7BF}"/>
          </ac:picMkLst>
        </pc:picChg>
        <pc:picChg chg="mod">
          <ac:chgData name="David Valls Lozano" userId="56a641d4-514a-42e8-b30c-87a6e344bd44" providerId="ADAL" clId="{2CA1B848-8226-4BDB-BEBD-A56E6902F4A8}" dt="2023-05-31T11:40:53.198" v="498" actId="1440"/>
          <ac:picMkLst>
            <pc:docMk/>
            <pc:sldMk cId="907291623" sldId="293"/>
            <ac:picMk id="9" creationId="{F24A0639-06FB-1E33-49C5-7AF37F216522}"/>
          </ac:picMkLst>
        </pc:picChg>
      </pc:sldChg>
      <pc:sldChg chg="delSp modSp add del mod ord">
        <pc:chgData name="David Valls Lozano" userId="56a641d4-514a-42e8-b30c-87a6e344bd44" providerId="ADAL" clId="{2CA1B848-8226-4BDB-BEBD-A56E6902F4A8}" dt="2023-05-31T10:48:10.552" v="89" actId="2696"/>
        <pc:sldMkLst>
          <pc:docMk/>
          <pc:sldMk cId="1306103270" sldId="294"/>
        </pc:sldMkLst>
        <pc:spChg chg="del">
          <ac:chgData name="David Valls Lozano" userId="56a641d4-514a-42e8-b30c-87a6e344bd44" providerId="ADAL" clId="{2CA1B848-8226-4BDB-BEBD-A56E6902F4A8}" dt="2023-05-31T10:47:44.672" v="75" actId="478"/>
          <ac:spMkLst>
            <pc:docMk/>
            <pc:sldMk cId="1306103270" sldId="294"/>
            <ac:spMk id="6" creationId="{3E348F29-8DAD-EE46-E415-22847AA2A5F8}"/>
          </ac:spMkLst>
        </pc:spChg>
        <pc:spChg chg="mod">
          <ac:chgData name="David Valls Lozano" userId="56a641d4-514a-42e8-b30c-87a6e344bd44" providerId="ADAL" clId="{2CA1B848-8226-4BDB-BEBD-A56E6902F4A8}" dt="2023-05-31T10:47:55.647" v="88" actId="20577"/>
          <ac:spMkLst>
            <pc:docMk/>
            <pc:sldMk cId="1306103270" sldId="294"/>
            <ac:spMk id="203" creationId="{00000000-0000-0000-0000-000000000000}"/>
          </ac:spMkLst>
        </pc:spChg>
        <pc:picChg chg="del">
          <ac:chgData name="David Valls Lozano" userId="56a641d4-514a-42e8-b30c-87a6e344bd44" providerId="ADAL" clId="{2CA1B848-8226-4BDB-BEBD-A56E6902F4A8}" dt="2023-05-31T10:47:42.805" v="74" actId="478"/>
          <ac:picMkLst>
            <pc:docMk/>
            <pc:sldMk cId="1306103270" sldId="294"/>
            <ac:picMk id="2" creationId="{71465D23-BCC0-18BF-EA13-CEAC80396F46}"/>
          </ac:picMkLst>
        </pc:picChg>
      </pc:sldChg>
      <pc:sldChg chg="addSp delSp modSp add mod ord">
        <pc:chgData name="David Valls Lozano" userId="56a641d4-514a-42e8-b30c-87a6e344bd44" providerId="ADAL" clId="{2CA1B848-8226-4BDB-BEBD-A56E6902F4A8}" dt="2023-05-31T11:40:04.054" v="493" actId="1440"/>
        <pc:sldMkLst>
          <pc:docMk/>
          <pc:sldMk cId="4280361848" sldId="295"/>
        </pc:sldMkLst>
        <pc:spChg chg="del mod">
          <ac:chgData name="David Valls Lozano" userId="56a641d4-514a-42e8-b30c-87a6e344bd44" providerId="ADAL" clId="{2CA1B848-8226-4BDB-BEBD-A56E6902F4A8}" dt="2023-05-31T10:45:49.048" v="23" actId="478"/>
          <ac:spMkLst>
            <pc:docMk/>
            <pc:sldMk cId="4280361848" sldId="295"/>
            <ac:spMk id="6" creationId="{3E348F29-8DAD-EE46-E415-22847AA2A5F8}"/>
          </ac:spMkLst>
        </pc:spChg>
        <pc:spChg chg="add mod">
          <ac:chgData name="David Valls Lozano" userId="56a641d4-514a-42e8-b30c-87a6e344bd44" providerId="ADAL" clId="{2CA1B848-8226-4BDB-BEBD-A56E6902F4A8}" dt="2023-05-31T10:58:59.663" v="432" actId="1076"/>
          <ac:spMkLst>
            <pc:docMk/>
            <pc:sldMk cId="4280361848" sldId="295"/>
            <ac:spMk id="8" creationId="{0E828C53-915A-4A3A-2DA8-D17C3C3C59A5}"/>
          </ac:spMkLst>
        </pc:spChg>
        <pc:spChg chg="mod">
          <ac:chgData name="David Valls Lozano" userId="56a641d4-514a-42e8-b30c-87a6e344bd44" providerId="ADAL" clId="{2CA1B848-8226-4BDB-BEBD-A56E6902F4A8}" dt="2023-05-31T10:46:02.156" v="45" actId="20577"/>
          <ac:spMkLst>
            <pc:docMk/>
            <pc:sldMk cId="4280361848" sldId="295"/>
            <ac:spMk id="203" creationId="{00000000-0000-0000-0000-000000000000}"/>
          </ac:spMkLst>
        </pc:spChg>
        <pc:picChg chg="del">
          <ac:chgData name="David Valls Lozano" userId="56a641d4-514a-42e8-b30c-87a6e344bd44" providerId="ADAL" clId="{2CA1B848-8226-4BDB-BEBD-A56E6902F4A8}" dt="2023-05-31T10:45:45.654" v="21" actId="478"/>
          <ac:picMkLst>
            <pc:docMk/>
            <pc:sldMk cId="4280361848" sldId="295"/>
            <ac:picMk id="2" creationId="{71465D23-BCC0-18BF-EA13-CEAC80396F46}"/>
          </ac:picMkLst>
        </pc:picChg>
        <pc:picChg chg="add mod">
          <ac:chgData name="David Valls Lozano" userId="56a641d4-514a-42e8-b30c-87a6e344bd44" providerId="ADAL" clId="{2CA1B848-8226-4BDB-BEBD-A56E6902F4A8}" dt="2023-05-31T11:40:04.054" v="493" actId="1440"/>
          <ac:picMkLst>
            <pc:docMk/>
            <pc:sldMk cId="4280361848" sldId="295"/>
            <ac:picMk id="4" creationId="{E659F972-A2F4-AACF-445F-56A31EE3DE3A}"/>
          </ac:picMkLst>
        </pc:picChg>
        <pc:picChg chg="add mod">
          <ac:chgData name="David Valls Lozano" userId="56a641d4-514a-42e8-b30c-87a6e344bd44" providerId="ADAL" clId="{2CA1B848-8226-4BDB-BEBD-A56E6902F4A8}" dt="2023-05-31T11:40:04.054" v="493" actId="1440"/>
          <ac:picMkLst>
            <pc:docMk/>
            <pc:sldMk cId="4280361848" sldId="295"/>
            <ac:picMk id="7" creationId="{0317D7A4-64D4-C6FC-E6E4-C2E5E3F05F27}"/>
          </ac:picMkLst>
        </pc:picChg>
      </pc:sldChg>
    </pc:docChg>
  </pc:docChgLst>
  <pc:docChgLst>
    <pc:chgData name="David Valls Lozano" userId="S::dvalloz@upv.edu.es::56a641d4-514a-42e8-b30c-87a6e344bd44" providerId="AD" clId="Web-{3659E495-17E0-A9C4-87DE-7C50E1EAC6A9}"/>
    <pc:docChg chg="modSld">
      <pc:chgData name="David Valls Lozano" userId="S::dvalloz@upv.edu.es::56a641d4-514a-42e8-b30c-87a6e344bd44" providerId="AD" clId="Web-{3659E495-17E0-A9C4-87DE-7C50E1EAC6A9}" dt="2023-05-31T13:21:50.585" v="10" actId="1076"/>
      <pc:docMkLst>
        <pc:docMk/>
      </pc:docMkLst>
      <pc:sldChg chg="addSp delSp modSp">
        <pc:chgData name="David Valls Lozano" userId="S::dvalloz@upv.edu.es::56a641d4-514a-42e8-b30c-87a6e344bd44" providerId="AD" clId="Web-{3659E495-17E0-A9C4-87DE-7C50E1EAC6A9}" dt="2023-05-31T13:21:50.585" v="10" actId="1076"/>
        <pc:sldMkLst>
          <pc:docMk/>
          <pc:sldMk cId="1813371514" sldId="290"/>
        </pc:sldMkLst>
        <pc:picChg chg="add mod">
          <ac:chgData name="David Valls Lozano" userId="S::dvalloz@upv.edu.es::56a641d4-514a-42e8-b30c-87a6e344bd44" providerId="AD" clId="Web-{3659E495-17E0-A9C4-87DE-7C50E1EAC6A9}" dt="2023-05-31T13:21:50.585" v="10" actId="1076"/>
          <ac:picMkLst>
            <pc:docMk/>
            <pc:sldMk cId="1813371514" sldId="290"/>
            <ac:picMk id="2" creationId="{05D20425-90EE-5C7D-008F-3562A1ADE42E}"/>
          </ac:picMkLst>
        </pc:picChg>
        <pc:picChg chg="del">
          <ac:chgData name="David Valls Lozano" userId="S::dvalloz@upv.edu.es::56a641d4-514a-42e8-b30c-87a6e344bd44" providerId="AD" clId="Web-{3659E495-17E0-A9C4-87DE-7C50E1EAC6A9}" dt="2023-05-31T13:20:48.552" v="0"/>
          <ac:picMkLst>
            <pc:docMk/>
            <pc:sldMk cId="1813371514" sldId="290"/>
            <ac:picMk id="3" creationId="{117FC6C0-3563-1091-7098-E69B53FC1956}"/>
          </ac:picMkLst>
        </pc:picChg>
      </pc:sldChg>
    </pc:docChg>
  </pc:docChgLst>
  <pc:docChgLst>
    <pc:chgData name="Miquel Navalon Mo?inos" userId="S::mnavmoi@upv.edu.es::496c1393-bd79-4e38-9a4b-39677cc10c7b" providerId="AD" clId="Web-{D33D11CE-1DE3-94AE-A08B-A0DCF55D03EE}"/>
    <pc:docChg chg="modSld">
      <pc:chgData name="Miquel Navalon Mo?inos" userId="S::mnavmoi@upv.edu.es::496c1393-bd79-4e38-9a4b-39677cc10c7b" providerId="AD" clId="Web-{D33D11CE-1DE3-94AE-A08B-A0DCF55D03EE}" dt="2023-05-31T22:10:08.532" v="70" actId="1076"/>
      <pc:docMkLst>
        <pc:docMk/>
      </pc:docMkLst>
      <pc:sldChg chg="modSp">
        <pc:chgData name="Miquel Navalon Mo?inos" userId="S::mnavmoi@upv.edu.es::496c1393-bd79-4e38-9a4b-39677cc10c7b" providerId="AD" clId="Web-{D33D11CE-1DE3-94AE-A08B-A0DCF55D03EE}" dt="2023-05-31T22:08:40.029" v="49" actId="1076"/>
        <pc:sldMkLst>
          <pc:docMk/>
          <pc:sldMk cId="0" sldId="257"/>
        </pc:sldMkLst>
        <pc:spChg chg="mod">
          <ac:chgData name="Miquel Navalon Mo?inos" userId="S::mnavmoi@upv.edu.es::496c1393-bd79-4e38-9a4b-39677cc10c7b" providerId="AD" clId="Web-{D33D11CE-1DE3-94AE-A08B-A0DCF55D03EE}" dt="2023-05-31T22:08:40.029" v="49" actId="1076"/>
          <ac:spMkLst>
            <pc:docMk/>
            <pc:sldMk cId="0" sldId="257"/>
            <ac:spMk id="6" creationId="{3E348F29-8DAD-EE46-E415-22847AA2A5F8}"/>
          </ac:spMkLst>
        </pc:spChg>
        <pc:spChg chg="mod">
          <ac:chgData name="Miquel Navalon Mo?inos" userId="S::mnavmoi@upv.edu.es::496c1393-bd79-4e38-9a4b-39677cc10c7b" providerId="AD" clId="Web-{D33D11CE-1DE3-94AE-A08B-A0DCF55D03EE}" dt="2023-05-31T22:07:44.653" v="37" actId="1076"/>
          <ac:spMkLst>
            <pc:docMk/>
            <pc:sldMk cId="0" sldId="257"/>
            <ac:spMk id="203" creationId="{00000000-0000-0000-0000-000000000000}"/>
          </ac:spMkLst>
        </pc:spChg>
        <pc:picChg chg="mod">
          <ac:chgData name="Miquel Navalon Mo?inos" userId="S::mnavmoi@upv.edu.es::496c1393-bd79-4e38-9a4b-39677cc10c7b" providerId="AD" clId="Web-{D33D11CE-1DE3-94AE-A08B-A0DCF55D03EE}" dt="2023-05-31T22:07:42.387" v="36" actId="1076"/>
          <ac:picMkLst>
            <pc:docMk/>
            <pc:sldMk cId="0" sldId="257"/>
            <ac:picMk id="3" creationId="{3E740609-E4ED-72BC-4633-807226FA909C}"/>
          </ac:picMkLst>
        </pc:picChg>
      </pc:sldChg>
      <pc:sldChg chg="modSp">
        <pc:chgData name="Miquel Navalon Mo?inos" userId="S::mnavmoi@upv.edu.es::496c1393-bd79-4e38-9a4b-39677cc10c7b" providerId="AD" clId="Web-{D33D11CE-1DE3-94AE-A08B-A0DCF55D03EE}" dt="2023-05-31T22:09:14.921" v="63" actId="20577"/>
        <pc:sldMkLst>
          <pc:docMk/>
          <pc:sldMk cId="2048310230" sldId="286"/>
        </pc:sldMkLst>
        <pc:spChg chg="mod">
          <ac:chgData name="Miquel Navalon Mo?inos" userId="S::mnavmoi@upv.edu.es::496c1393-bd79-4e38-9a4b-39677cc10c7b" providerId="AD" clId="Web-{D33D11CE-1DE3-94AE-A08B-A0DCF55D03EE}" dt="2023-05-31T22:09:14.921" v="63" actId="20577"/>
          <ac:spMkLst>
            <pc:docMk/>
            <pc:sldMk cId="2048310230" sldId="286"/>
            <ac:spMk id="6" creationId="{3E348F29-8DAD-EE46-E415-22847AA2A5F8}"/>
          </ac:spMkLst>
        </pc:spChg>
      </pc:sldChg>
      <pc:sldChg chg="modSp">
        <pc:chgData name="Miquel Navalon Mo?inos" userId="S::mnavmoi@upv.edu.es::496c1393-bd79-4e38-9a4b-39677cc10c7b" providerId="AD" clId="Web-{D33D11CE-1DE3-94AE-A08B-A0DCF55D03EE}" dt="2023-05-31T22:09:28.874" v="64" actId="20577"/>
        <pc:sldMkLst>
          <pc:docMk/>
          <pc:sldMk cId="1234419981" sldId="287"/>
        </pc:sldMkLst>
        <pc:spChg chg="mod">
          <ac:chgData name="Miquel Navalon Mo?inos" userId="S::mnavmoi@upv.edu.es::496c1393-bd79-4e38-9a4b-39677cc10c7b" providerId="AD" clId="Web-{D33D11CE-1DE3-94AE-A08B-A0DCF55D03EE}" dt="2023-05-31T22:09:28.874" v="64" actId="20577"/>
          <ac:spMkLst>
            <pc:docMk/>
            <pc:sldMk cId="1234419981" sldId="287"/>
            <ac:spMk id="6" creationId="{3E348F29-8DAD-EE46-E415-22847AA2A5F8}"/>
          </ac:spMkLst>
        </pc:spChg>
      </pc:sldChg>
      <pc:sldChg chg="modSp">
        <pc:chgData name="Miquel Navalon Mo?inos" userId="S::mnavmoi@upv.edu.es::496c1393-bd79-4e38-9a4b-39677cc10c7b" providerId="AD" clId="Web-{D33D11CE-1DE3-94AE-A08B-A0DCF55D03EE}" dt="2023-05-31T22:09:45.719" v="67" actId="20577"/>
        <pc:sldMkLst>
          <pc:docMk/>
          <pc:sldMk cId="2683894907" sldId="288"/>
        </pc:sldMkLst>
        <pc:spChg chg="mod">
          <ac:chgData name="Miquel Navalon Mo?inos" userId="S::mnavmoi@upv.edu.es::496c1393-bd79-4e38-9a4b-39677cc10c7b" providerId="AD" clId="Web-{D33D11CE-1DE3-94AE-A08B-A0DCF55D03EE}" dt="2023-05-31T22:09:45.719" v="67" actId="20577"/>
          <ac:spMkLst>
            <pc:docMk/>
            <pc:sldMk cId="2683894907" sldId="288"/>
            <ac:spMk id="6" creationId="{3E348F29-8DAD-EE46-E415-22847AA2A5F8}"/>
          </ac:spMkLst>
        </pc:spChg>
      </pc:sldChg>
      <pc:sldChg chg="modSp">
        <pc:chgData name="Miquel Navalon Mo?inos" userId="S::mnavmoi@upv.edu.es::496c1393-bd79-4e38-9a4b-39677cc10c7b" providerId="AD" clId="Web-{D33D11CE-1DE3-94AE-A08B-A0DCF55D03EE}" dt="2023-05-31T22:10:08.532" v="70" actId="1076"/>
        <pc:sldMkLst>
          <pc:docMk/>
          <pc:sldMk cId="4101063165" sldId="291"/>
        </pc:sldMkLst>
        <pc:picChg chg="mod">
          <ac:chgData name="Miquel Navalon Mo?inos" userId="S::mnavmoi@upv.edu.es::496c1393-bd79-4e38-9a4b-39677cc10c7b" providerId="AD" clId="Web-{D33D11CE-1DE3-94AE-A08B-A0DCF55D03EE}" dt="2023-05-31T22:10:08.532" v="70" actId="1076"/>
          <ac:picMkLst>
            <pc:docMk/>
            <pc:sldMk cId="4101063165" sldId="291"/>
            <ac:picMk id="2" creationId="{83C29D97-3F2C-FFD1-B138-30D0DAA6C251}"/>
          </ac:picMkLst>
        </pc:picChg>
      </pc:sldChg>
      <pc:sldChg chg="modSp">
        <pc:chgData name="Miquel Navalon Mo?inos" userId="S::mnavmoi@upv.edu.es::496c1393-bd79-4e38-9a4b-39677cc10c7b" providerId="AD" clId="Web-{D33D11CE-1DE3-94AE-A08B-A0DCF55D03EE}" dt="2023-05-31T22:08:47.983" v="50" actId="20577"/>
        <pc:sldMkLst>
          <pc:docMk/>
          <pc:sldMk cId="907291623" sldId="293"/>
        </pc:sldMkLst>
        <pc:spChg chg="mod">
          <ac:chgData name="Miquel Navalon Mo?inos" userId="S::mnavmoi@upv.edu.es::496c1393-bd79-4e38-9a4b-39677cc10c7b" providerId="AD" clId="Web-{D33D11CE-1DE3-94AE-A08B-A0DCF55D03EE}" dt="2023-05-31T22:08:47.983" v="50" actId="20577"/>
          <ac:spMkLst>
            <pc:docMk/>
            <pc:sldMk cId="907291623" sldId="293"/>
            <ac:spMk id="6" creationId="{3E348F29-8DAD-EE46-E415-22847AA2A5F8}"/>
          </ac:spMkLst>
        </pc:spChg>
      </pc:sldChg>
      <pc:sldChg chg="modSp">
        <pc:chgData name="Miquel Navalon Mo?inos" userId="S::mnavmoi@upv.edu.es::496c1393-bd79-4e38-9a4b-39677cc10c7b" providerId="AD" clId="Web-{D33D11CE-1DE3-94AE-A08B-A0DCF55D03EE}" dt="2023-05-31T22:08:54.748" v="51" actId="20577"/>
        <pc:sldMkLst>
          <pc:docMk/>
          <pc:sldMk cId="4280361848" sldId="295"/>
        </pc:sldMkLst>
        <pc:spChg chg="mod">
          <ac:chgData name="Miquel Navalon Mo?inos" userId="S::mnavmoi@upv.edu.es::496c1393-bd79-4e38-9a4b-39677cc10c7b" providerId="AD" clId="Web-{D33D11CE-1DE3-94AE-A08B-A0DCF55D03EE}" dt="2023-05-31T22:08:54.748" v="51" actId="20577"/>
          <ac:spMkLst>
            <pc:docMk/>
            <pc:sldMk cId="4280361848" sldId="295"/>
            <ac:spMk id="8" creationId="{0E828C53-915A-4A3A-2DA8-D17C3C3C59A5}"/>
          </ac:spMkLst>
        </pc:spChg>
      </pc:sldChg>
    </pc:docChg>
  </pc:docChgLst>
  <pc:docChgLst>
    <pc:chgData name="Usuario invitado" userId="S::urn:spo:anon#5f33dc411faca4b2c6f52bf8dc43e481631f3ff3c99a0ce42365655680d19a12::" providerId="AD" clId="Web-{FBF2A1EF-7837-F821-31B8-766B138A753B}"/>
    <pc:docChg chg="modSld">
      <pc:chgData name="Usuario invitado" userId="S::urn:spo:anon#5f33dc411faca4b2c6f52bf8dc43e481631f3ff3c99a0ce42365655680d19a12::" providerId="AD" clId="Web-{FBF2A1EF-7837-F821-31B8-766B138A753B}" dt="2023-06-05T09:03:56.619" v="42" actId="1076"/>
      <pc:docMkLst>
        <pc:docMk/>
      </pc:docMkLst>
      <pc:sldChg chg="modSp">
        <pc:chgData name="Usuario invitado" userId="S::urn:spo:anon#5f33dc411faca4b2c6f52bf8dc43e481631f3ff3c99a0ce42365655680d19a12::" providerId="AD" clId="Web-{FBF2A1EF-7837-F821-31B8-766B138A753B}" dt="2023-06-05T08:11:24.167" v="1" actId="14100"/>
        <pc:sldMkLst>
          <pc:docMk/>
          <pc:sldMk cId="3138837067" sldId="289"/>
        </pc:sldMkLst>
        <pc:picChg chg="mod">
          <ac:chgData name="Usuario invitado" userId="S::urn:spo:anon#5f33dc411faca4b2c6f52bf8dc43e481631f3ff3c99a0ce42365655680d19a12::" providerId="AD" clId="Web-{FBF2A1EF-7837-F821-31B8-766B138A753B}" dt="2023-06-05T08:11:24.167" v="1" actId="14100"/>
          <ac:picMkLst>
            <pc:docMk/>
            <pc:sldMk cId="3138837067" sldId="289"/>
            <ac:picMk id="4" creationId="{2B4A9F3D-4F3E-C4BD-1E96-1A1EA4841087}"/>
          </ac:picMkLst>
        </pc:picChg>
      </pc:sldChg>
      <pc:sldChg chg="addSp delSp modSp">
        <pc:chgData name="Usuario invitado" userId="S::urn:spo:anon#5f33dc411faca4b2c6f52bf8dc43e481631f3ff3c99a0ce42365655680d19a12::" providerId="AD" clId="Web-{FBF2A1EF-7837-F821-31B8-766B138A753B}" dt="2023-06-05T09:03:56.619" v="42" actId="1076"/>
        <pc:sldMkLst>
          <pc:docMk/>
          <pc:sldMk cId="4101063165" sldId="291"/>
        </pc:sldMkLst>
        <pc:spChg chg="add del">
          <ac:chgData name="Usuario invitado" userId="S::urn:spo:anon#5f33dc411faca4b2c6f52bf8dc43e481631f3ff3c99a0ce42365655680d19a12::" providerId="AD" clId="Web-{FBF2A1EF-7837-F821-31B8-766B138A753B}" dt="2023-06-05T08:56:24.888" v="3"/>
          <ac:spMkLst>
            <pc:docMk/>
            <pc:sldMk cId="4101063165" sldId="291"/>
            <ac:spMk id="4" creationId="{3E5F57A0-6F10-D30B-24A1-EF880B936742}"/>
          </ac:spMkLst>
        </pc:spChg>
        <pc:spChg chg="add mod">
          <ac:chgData name="Usuario invitado" userId="S::urn:spo:anon#5f33dc411faca4b2c6f52bf8dc43e481631f3ff3c99a0ce42365655680d19a12::" providerId="AD" clId="Web-{FBF2A1EF-7837-F821-31B8-766B138A753B}" dt="2023-06-05T09:03:56.619" v="42" actId="1076"/>
          <ac:spMkLst>
            <pc:docMk/>
            <pc:sldMk cId="4101063165" sldId="291"/>
            <ac:spMk id="5" creationId="{FEBE7CFB-C582-0B34-947E-FFEECB2713B7}"/>
          </ac:spMkLst>
        </pc:spChg>
        <pc:spChg chg="del">
          <ac:chgData name="Usuario invitado" userId="S::urn:spo:anon#5f33dc411faca4b2c6f52bf8dc43e481631f3ff3c99a0ce42365655680d19a12::" providerId="AD" clId="Web-{FBF2A1EF-7837-F821-31B8-766B138A753B}" dt="2023-06-05T09:01:47.803" v="39"/>
          <ac:spMkLst>
            <pc:docMk/>
            <pc:sldMk cId="4101063165" sldId="291"/>
            <ac:spMk id="203" creationId="{00000000-0000-0000-0000-000000000000}"/>
          </ac:spMkLst>
        </pc:spChg>
        <pc:picChg chg="del">
          <ac:chgData name="Usuario invitado" userId="S::urn:spo:anon#5f33dc411faca4b2c6f52bf8dc43e481631f3ff3c99a0ce42365655680d19a12::" providerId="AD" clId="Web-{FBF2A1EF-7837-F821-31B8-766B138A753B}" dt="2023-06-05T09:03:38.478" v="41"/>
          <ac:picMkLst>
            <pc:docMk/>
            <pc:sldMk cId="4101063165" sldId="291"/>
            <ac:picMk id="2" creationId="{83C29D97-3F2C-FFD1-B138-30D0DAA6C251}"/>
          </ac:picMkLst>
        </pc:picChg>
      </pc:sldChg>
    </pc:docChg>
  </pc:docChgLst>
  <pc:docChgLst>
    <pc:chgData name="Nicolas Laurent de la Pe?a Garcia" userId="S::nldelap@upv.edu.es::ad81ae79-8afc-4299-91a9-490af9c9a9f7" providerId="AD" clId="Web-{4C2AE16F-C987-DBA1-BC0F-9DC3F9E79A52}"/>
    <pc:docChg chg="modSld">
      <pc:chgData name="Nicolas Laurent de la Pe?a Garcia" userId="S::nldelap@upv.edu.es::ad81ae79-8afc-4299-91a9-490af9c9a9f7" providerId="AD" clId="Web-{4C2AE16F-C987-DBA1-BC0F-9DC3F9E79A52}" dt="2023-06-05T09:27:03.206" v="106"/>
      <pc:docMkLst>
        <pc:docMk/>
      </pc:docMkLst>
      <pc:sldChg chg="addSp delSp modSp">
        <pc:chgData name="Nicolas Laurent de la Pe?a Garcia" userId="S::nldelap@upv.edu.es::ad81ae79-8afc-4299-91a9-490af9c9a9f7" providerId="AD" clId="Web-{4C2AE16F-C987-DBA1-BC0F-9DC3F9E79A52}" dt="2023-06-05T08:51:18.499" v="14"/>
        <pc:sldMkLst>
          <pc:docMk/>
          <pc:sldMk cId="0" sldId="257"/>
        </pc:sldMkLst>
        <pc:picChg chg="del">
          <ac:chgData name="Nicolas Laurent de la Pe?a Garcia" userId="S::nldelap@upv.edu.es::ad81ae79-8afc-4299-91a9-490af9c9a9f7" providerId="AD" clId="Web-{4C2AE16F-C987-DBA1-BC0F-9DC3F9E79A52}" dt="2023-06-05T08:49:43.979" v="0"/>
          <ac:picMkLst>
            <pc:docMk/>
            <pc:sldMk cId="0" sldId="257"/>
            <ac:picMk id="2" creationId="{6D6F55E2-D22F-C0A4-D8DA-3F5B66F2C69C}"/>
          </ac:picMkLst>
        </pc:picChg>
        <pc:picChg chg="add del mod">
          <ac:chgData name="Nicolas Laurent de la Pe?a Garcia" userId="S::nldelap@upv.edu.es::ad81ae79-8afc-4299-91a9-490af9c9a9f7" providerId="AD" clId="Web-{4C2AE16F-C987-DBA1-BC0F-9DC3F9E79A52}" dt="2023-06-05T08:50:11.605" v="5"/>
          <ac:picMkLst>
            <pc:docMk/>
            <pc:sldMk cId="0" sldId="257"/>
            <ac:picMk id="5" creationId="{52E4BBA2-72CB-D07B-9503-15CACD9D9F83}"/>
          </ac:picMkLst>
        </pc:picChg>
        <pc:picChg chg="add mod modCrop">
          <ac:chgData name="Nicolas Laurent de la Pe?a Garcia" userId="S::nldelap@upv.edu.es::ad81ae79-8afc-4299-91a9-490af9c9a9f7" providerId="AD" clId="Web-{4C2AE16F-C987-DBA1-BC0F-9DC3F9E79A52}" dt="2023-06-05T08:51:18.499" v="14"/>
          <ac:picMkLst>
            <pc:docMk/>
            <pc:sldMk cId="0" sldId="257"/>
            <ac:picMk id="7" creationId="{1EB353A3-5B2F-51C3-1DC0-12AE78A3FFD5}"/>
          </ac:picMkLst>
        </pc:picChg>
      </pc:sldChg>
      <pc:sldChg chg="addSp delSp modSp">
        <pc:chgData name="Nicolas Laurent de la Pe?a Garcia" userId="S::nldelap@upv.edu.es::ad81ae79-8afc-4299-91a9-490af9c9a9f7" providerId="AD" clId="Web-{4C2AE16F-C987-DBA1-BC0F-9DC3F9E79A52}" dt="2023-06-05T09:27:03.206" v="106"/>
        <pc:sldMkLst>
          <pc:docMk/>
          <pc:sldMk cId="2980958460" sldId="285"/>
        </pc:sldMkLst>
        <pc:picChg chg="del">
          <ac:chgData name="Nicolas Laurent de la Pe?a Garcia" userId="S::nldelap@upv.edu.es::ad81ae79-8afc-4299-91a9-490af9c9a9f7" providerId="AD" clId="Web-{4C2AE16F-C987-DBA1-BC0F-9DC3F9E79A52}" dt="2023-06-05T09:26:36.095" v="97"/>
          <ac:picMkLst>
            <pc:docMk/>
            <pc:sldMk cId="2980958460" sldId="285"/>
            <ac:picMk id="2" creationId="{71465D23-BCC0-18BF-EA13-CEAC80396F46}"/>
          </ac:picMkLst>
        </pc:picChg>
        <pc:picChg chg="add del mod">
          <ac:chgData name="Nicolas Laurent de la Pe?a Garcia" userId="S::nldelap@upv.edu.es::ad81ae79-8afc-4299-91a9-490af9c9a9f7" providerId="AD" clId="Web-{4C2AE16F-C987-DBA1-BC0F-9DC3F9E79A52}" dt="2023-06-05T09:26:44.752" v="101"/>
          <ac:picMkLst>
            <pc:docMk/>
            <pc:sldMk cId="2980958460" sldId="285"/>
            <ac:picMk id="3" creationId="{E2B740D2-3B52-4EB3-1291-44D1CD8817CE}"/>
          </ac:picMkLst>
        </pc:picChg>
        <pc:picChg chg="add mod">
          <ac:chgData name="Nicolas Laurent de la Pe?a Garcia" userId="S::nldelap@upv.edu.es::ad81ae79-8afc-4299-91a9-490af9c9a9f7" providerId="AD" clId="Web-{4C2AE16F-C987-DBA1-BC0F-9DC3F9E79A52}" dt="2023-06-05T09:27:03.206" v="106"/>
          <ac:picMkLst>
            <pc:docMk/>
            <pc:sldMk cId="2980958460" sldId="285"/>
            <ac:picMk id="4" creationId="{0A412B77-A7FB-0902-53DE-D545D27B974A}"/>
          </ac:picMkLst>
        </pc:picChg>
      </pc:sldChg>
      <pc:sldChg chg="delSp modSp mod modShow">
        <pc:chgData name="Nicolas Laurent de la Pe?a Garcia" userId="S::nldelap@upv.edu.es::ad81ae79-8afc-4299-91a9-490af9c9a9f7" providerId="AD" clId="Web-{4C2AE16F-C987-DBA1-BC0F-9DC3F9E79A52}" dt="2023-06-05T09:04:17.137" v="96"/>
        <pc:sldMkLst>
          <pc:docMk/>
          <pc:sldMk cId="4101063165" sldId="291"/>
        </pc:sldMkLst>
        <pc:spChg chg="del mod">
          <ac:chgData name="Nicolas Laurent de la Pe?a Garcia" userId="S::nldelap@upv.edu.es::ad81ae79-8afc-4299-91a9-490af9c9a9f7" providerId="AD" clId="Web-{4C2AE16F-C987-DBA1-BC0F-9DC3F9E79A52}" dt="2023-06-05T08:56:38.432" v="67"/>
          <ac:spMkLst>
            <pc:docMk/>
            <pc:sldMk cId="4101063165" sldId="291"/>
            <ac:spMk id="3" creationId="{3B9920EB-745C-8E31-E9BA-1EC1FFD01CA3}"/>
          </ac:spMkLst>
        </pc:spChg>
        <pc:spChg chg="mod">
          <ac:chgData name="Nicolas Laurent de la Pe?a Garcia" userId="S::nldelap@upv.edu.es::ad81ae79-8afc-4299-91a9-490af9c9a9f7" providerId="AD" clId="Web-{4C2AE16F-C987-DBA1-BC0F-9DC3F9E79A52}" dt="2023-06-05T09:04:17.137" v="96"/>
          <ac:spMkLst>
            <pc:docMk/>
            <pc:sldMk cId="4101063165" sldId="291"/>
            <ac:spMk id="5" creationId="{FEBE7CFB-C582-0B34-947E-FFEECB2713B7}"/>
          </ac:spMkLst>
        </pc:spChg>
        <pc:spChg chg="mod">
          <ac:chgData name="Nicolas Laurent de la Pe?a Garcia" userId="S::nldelap@upv.edu.es::ad81ae79-8afc-4299-91a9-490af9c9a9f7" providerId="AD" clId="Web-{4C2AE16F-C987-DBA1-BC0F-9DC3F9E79A52}" dt="2023-06-05T09:00:26.097" v="86" actId="20577"/>
          <ac:spMkLst>
            <pc:docMk/>
            <pc:sldMk cId="4101063165" sldId="291"/>
            <ac:spMk id="203" creationId="{00000000-0000-0000-0000-000000000000}"/>
          </ac:spMkLst>
        </pc:spChg>
        <pc:picChg chg="mod">
          <ac:chgData name="Nicolas Laurent de la Pe?a Garcia" userId="S::nldelap@upv.edu.es::ad81ae79-8afc-4299-91a9-490af9c9a9f7" providerId="AD" clId="Web-{4C2AE16F-C987-DBA1-BC0F-9DC3F9E79A52}" dt="2023-06-05T09:02:28.461" v="91" actId="1076"/>
          <ac:picMkLst>
            <pc:docMk/>
            <pc:sldMk cId="4101063165" sldId="291"/>
            <ac:picMk id="2" creationId="{83C29D97-3F2C-FFD1-B138-30D0DAA6C251}"/>
          </ac:picMkLst>
        </pc:picChg>
      </pc:sldChg>
      <pc:sldChg chg="modSp">
        <pc:chgData name="Nicolas Laurent de la Pe?a Garcia" userId="S::nldelap@upv.edu.es::ad81ae79-8afc-4299-91a9-490af9c9a9f7" providerId="AD" clId="Web-{4C2AE16F-C987-DBA1-BC0F-9DC3F9E79A52}" dt="2023-06-05T08:52:17.313" v="21"/>
        <pc:sldMkLst>
          <pc:docMk/>
          <pc:sldMk cId="3813664577" sldId="297"/>
        </pc:sldMkLst>
        <pc:picChg chg="mod">
          <ac:chgData name="Nicolas Laurent de la Pe?a Garcia" userId="S::nldelap@upv.edu.es::ad81ae79-8afc-4299-91a9-490af9c9a9f7" providerId="AD" clId="Web-{4C2AE16F-C987-DBA1-BC0F-9DC3F9E79A52}" dt="2023-06-05T08:52:17.313" v="21"/>
          <ac:picMkLst>
            <pc:docMk/>
            <pc:sldMk cId="3813664577" sldId="297"/>
            <ac:picMk id="40" creationId="{3F0995D0-58E9-79C9-AA9B-0471B851F486}"/>
          </ac:picMkLst>
        </pc:picChg>
        <pc:picChg chg="mod">
          <ac:chgData name="Nicolas Laurent de la Pe?a Garcia" userId="S::nldelap@upv.edu.es::ad81ae79-8afc-4299-91a9-490af9c9a9f7" providerId="AD" clId="Web-{4C2AE16F-C987-DBA1-BC0F-9DC3F9E79A52}" dt="2023-06-05T08:52:03.969" v="19" actId="1076"/>
          <ac:picMkLst>
            <pc:docMk/>
            <pc:sldMk cId="3813664577" sldId="297"/>
            <ac:picMk id="44" creationId="{7B8E45A2-7CED-BCAF-5001-F56563CC01B5}"/>
          </ac:picMkLst>
        </pc:picChg>
        <pc:picChg chg="mod">
          <ac:chgData name="Nicolas Laurent de la Pe?a Garcia" userId="S::nldelap@upv.edu.es::ad81ae79-8afc-4299-91a9-490af9c9a9f7" providerId="AD" clId="Web-{4C2AE16F-C987-DBA1-BC0F-9DC3F9E79A52}" dt="2023-06-05T08:52:12.079" v="20"/>
          <ac:picMkLst>
            <pc:docMk/>
            <pc:sldMk cId="3813664577" sldId="297"/>
            <ac:picMk id="48" creationId="{0DC141B7-5E4A-3E4B-7ABF-22F7034A4805}"/>
          </ac:picMkLst>
        </pc:picChg>
      </pc:sldChg>
    </pc:docChg>
  </pc:docChgLst>
  <pc:docChgLst>
    <pc:chgData name="Miquel Navalon Mo?inos" userId="S::mnavmoi@upv.edu.es::496c1393-bd79-4e38-9a4b-39677cc10c7b" providerId="AD" clId="Web-{80F986E5-6D32-42E8-F205-A2B5749B7681}"/>
    <pc:docChg chg="modSld">
      <pc:chgData name="Miquel Navalon Mo?inos" userId="S::mnavmoi@upv.edu.es::496c1393-bd79-4e38-9a4b-39677cc10c7b" providerId="AD" clId="Web-{80F986E5-6D32-42E8-F205-A2B5749B7681}" dt="2023-05-31T16:12:18.912" v="6" actId="1076"/>
      <pc:docMkLst>
        <pc:docMk/>
      </pc:docMkLst>
      <pc:sldChg chg="modSp">
        <pc:chgData name="Miquel Navalon Mo?inos" userId="S::mnavmoi@upv.edu.es::496c1393-bd79-4e38-9a4b-39677cc10c7b" providerId="AD" clId="Web-{80F986E5-6D32-42E8-F205-A2B5749B7681}" dt="2023-05-31T16:12:18.912" v="6" actId="1076"/>
        <pc:sldMkLst>
          <pc:docMk/>
          <pc:sldMk cId="3782622374" sldId="296"/>
        </pc:sldMkLst>
        <pc:spChg chg="mod">
          <ac:chgData name="Miquel Navalon Mo?inos" userId="S::mnavmoi@upv.edu.es::496c1393-bd79-4e38-9a4b-39677cc10c7b" providerId="AD" clId="Web-{80F986E5-6D32-42E8-F205-A2B5749B7681}" dt="2023-05-31T16:12:18.912" v="6" actId="1076"/>
          <ac:spMkLst>
            <pc:docMk/>
            <pc:sldMk cId="3782622374" sldId="296"/>
            <ac:spMk id="12" creationId="{9781AA64-6131-FFCB-8C37-666F04F6858D}"/>
          </ac:spMkLst>
        </pc:spChg>
      </pc:sldChg>
    </pc:docChg>
  </pc:docChgLst>
  <pc:docChgLst>
    <pc:chgData name="David Valls Lozano" userId="S::dvalloz@upv.edu.es::56a641d4-514a-42e8-b30c-87a6e344bd44" providerId="AD" clId="Web-{D7137CE5-F82A-ED30-9A12-6D3020A3ECB4}"/>
    <pc:docChg chg="addSld modSld sldOrd">
      <pc:chgData name="David Valls Lozano" userId="S::dvalloz@upv.edu.es::56a641d4-514a-42e8-b30c-87a6e344bd44" providerId="AD" clId="Web-{D7137CE5-F82A-ED30-9A12-6D3020A3ECB4}" dt="2023-05-30T11:30:15.822" v="794" actId="1076"/>
      <pc:docMkLst>
        <pc:docMk/>
      </pc:docMkLst>
      <pc:sldChg chg="addSp delSp modSp">
        <pc:chgData name="David Valls Lozano" userId="S::dvalloz@upv.edu.es::56a641d4-514a-42e8-b30c-87a6e344bd44" providerId="AD" clId="Web-{D7137CE5-F82A-ED30-9A12-6D3020A3ECB4}" dt="2023-05-30T10:59:59.003" v="744"/>
        <pc:sldMkLst>
          <pc:docMk/>
          <pc:sldMk cId="0" sldId="257"/>
        </pc:sldMkLst>
        <pc:spChg chg="mod">
          <ac:chgData name="David Valls Lozano" userId="S::dvalloz@upv.edu.es::56a641d4-514a-42e8-b30c-87a6e344bd44" providerId="AD" clId="Web-{D7137CE5-F82A-ED30-9A12-6D3020A3ECB4}" dt="2023-05-30T10:24:35.369" v="303" actId="20577"/>
          <ac:spMkLst>
            <pc:docMk/>
            <pc:sldMk cId="0" sldId="257"/>
            <ac:spMk id="6" creationId="{3E348F29-8DAD-EE46-E415-22847AA2A5F8}"/>
          </ac:spMkLst>
        </pc:spChg>
        <pc:spChg chg="del mod">
          <ac:chgData name="David Valls Lozano" userId="S::dvalloz@upv.edu.es::56a641d4-514a-42e8-b30c-87a6e344bd44" providerId="AD" clId="Web-{D7137CE5-F82A-ED30-9A12-6D3020A3ECB4}" dt="2023-05-30T10:59:59.003" v="744"/>
          <ac:spMkLst>
            <pc:docMk/>
            <pc:sldMk cId="0" sldId="257"/>
            <ac:spMk id="7" creationId="{505B89E7-9731-B016-173E-5F88A13C2ABB}"/>
          </ac:spMkLst>
        </pc:spChg>
        <pc:spChg chg="mod">
          <ac:chgData name="David Valls Lozano" userId="S::dvalloz@upv.edu.es::56a641d4-514a-42e8-b30c-87a6e344bd44" providerId="AD" clId="Web-{D7137CE5-F82A-ED30-9A12-6D3020A3ECB4}" dt="2023-05-30T10:12:11.082" v="185" actId="20577"/>
          <ac:spMkLst>
            <pc:docMk/>
            <pc:sldMk cId="0" sldId="257"/>
            <ac:spMk id="8" creationId="{800420C5-6AE5-DCD6-08E7-D802C033B56A}"/>
          </ac:spMkLst>
        </pc:spChg>
        <pc:spChg chg="del mod">
          <ac:chgData name="David Valls Lozano" userId="S::dvalloz@upv.edu.es::56a641d4-514a-42e8-b30c-87a6e344bd44" providerId="AD" clId="Web-{D7137CE5-F82A-ED30-9A12-6D3020A3ECB4}" dt="2023-05-30T10:59:53.409" v="743"/>
          <ac:spMkLst>
            <pc:docMk/>
            <pc:sldMk cId="0" sldId="257"/>
            <ac:spMk id="9" creationId="{5552F027-2664-84C2-4520-BAF5E98FC83D}"/>
          </ac:spMkLst>
        </pc:spChg>
        <pc:picChg chg="add mod">
          <ac:chgData name="David Valls Lozano" userId="S::dvalloz@upv.edu.es::56a641d4-514a-42e8-b30c-87a6e344bd44" providerId="AD" clId="Web-{D7137CE5-F82A-ED30-9A12-6D3020A3ECB4}" dt="2023-05-30T10:56:52.121" v="718" actId="1076"/>
          <ac:picMkLst>
            <pc:docMk/>
            <pc:sldMk cId="0" sldId="257"/>
            <ac:picMk id="2" creationId="{6D6F55E2-D22F-C0A4-D8DA-3F5B66F2C69C}"/>
          </ac:picMkLst>
        </pc:picChg>
        <pc:picChg chg="add mod">
          <ac:chgData name="David Valls Lozano" userId="S::dvalloz@upv.edu.es::56a641d4-514a-42e8-b30c-87a6e344bd44" providerId="AD" clId="Web-{D7137CE5-F82A-ED30-9A12-6D3020A3ECB4}" dt="2023-05-30T10:57:34.185" v="724" actId="1076"/>
          <ac:picMkLst>
            <pc:docMk/>
            <pc:sldMk cId="0" sldId="257"/>
            <ac:picMk id="3" creationId="{3E740609-E4ED-72BC-4633-807226FA909C}"/>
          </ac:picMkLst>
        </pc:picChg>
      </pc:sldChg>
      <pc:sldChg chg="addSp delSp modSp">
        <pc:chgData name="David Valls Lozano" userId="S::dvalloz@upv.edu.es::56a641d4-514a-42e8-b30c-87a6e344bd44" providerId="AD" clId="Web-{D7137CE5-F82A-ED30-9A12-6D3020A3ECB4}" dt="2023-05-30T10:59:46.987" v="742" actId="1076"/>
        <pc:sldMkLst>
          <pc:docMk/>
          <pc:sldMk cId="4191977424" sldId="284"/>
        </pc:sldMkLst>
        <pc:spChg chg="mod">
          <ac:chgData name="David Valls Lozano" userId="S::dvalloz@upv.edu.es::56a641d4-514a-42e8-b30c-87a6e344bd44" providerId="AD" clId="Web-{D7137CE5-F82A-ED30-9A12-6D3020A3ECB4}" dt="2023-05-30T10:59:23.471" v="736" actId="1076"/>
          <ac:spMkLst>
            <pc:docMk/>
            <pc:sldMk cId="4191977424" sldId="284"/>
            <ac:spMk id="6" creationId="{3E348F29-8DAD-EE46-E415-22847AA2A5F8}"/>
          </ac:spMkLst>
        </pc:spChg>
        <pc:spChg chg="del">
          <ac:chgData name="David Valls Lozano" userId="S::dvalloz@upv.edu.es::56a641d4-514a-42e8-b30c-87a6e344bd44" providerId="AD" clId="Web-{D7137CE5-F82A-ED30-9A12-6D3020A3ECB4}" dt="2023-05-30T10:59:33.408" v="737"/>
          <ac:spMkLst>
            <pc:docMk/>
            <pc:sldMk cId="4191977424" sldId="284"/>
            <ac:spMk id="7" creationId="{505B89E7-9731-B016-173E-5F88A13C2ABB}"/>
          </ac:spMkLst>
        </pc:spChg>
        <pc:spChg chg="del">
          <ac:chgData name="David Valls Lozano" userId="S::dvalloz@upv.edu.es::56a641d4-514a-42e8-b30c-87a6e344bd44" providerId="AD" clId="Web-{D7137CE5-F82A-ED30-9A12-6D3020A3ECB4}" dt="2023-05-30T10:59:43.940" v="741"/>
          <ac:spMkLst>
            <pc:docMk/>
            <pc:sldMk cId="4191977424" sldId="284"/>
            <ac:spMk id="20" creationId="{C6A2D4A8-1D89-5C41-F940-CC9727E7923A}"/>
          </ac:spMkLst>
        </pc:spChg>
        <pc:picChg chg="add del mod">
          <ac:chgData name="David Valls Lozano" userId="S::dvalloz@upv.edu.es::56a641d4-514a-42e8-b30c-87a6e344bd44" providerId="AD" clId="Web-{D7137CE5-F82A-ED30-9A12-6D3020A3ECB4}" dt="2023-05-30T10:59:46.987" v="742" actId="1076"/>
          <ac:picMkLst>
            <pc:docMk/>
            <pc:sldMk cId="4191977424" sldId="284"/>
            <ac:picMk id="8" creationId="{B76A31AC-E90B-868A-83B0-05E8125DF7BF}"/>
          </ac:picMkLst>
        </pc:picChg>
        <pc:picChg chg="add mod">
          <ac:chgData name="David Valls Lozano" userId="S::dvalloz@upv.edu.es::56a641d4-514a-42e8-b30c-87a6e344bd44" providerId="AD" clId="Web-{D7137CE5-F82A-ED30-9A12-6D3020A3ECB4}" dt="2023-05-30T10:59:00.391" v="734" actId="14100"/>
          <ac:picMkLst>
            <pc:docMk/>
            <pc:sldMk cId="4191977424" sldId="284"/>
            <ac:picMk id="9" creationId="{F24A0639-06FB-1E33-49C5-7AF37F216522}"/>
          </ac:picMkLst>
        </pc:picChg>
      </pc:sldChg>
      <pc:sldChg chg="addSp delSp modSp">
        <pc:chgData name="David Valls Lozano" userId="S::dvalloz@upv.edu.es::56a641d4-514a-42e8-b30c-87a6e344bd44" providerId="AD" clId="Web-{D7137CE5-F82A-ED30-9A12-6D3020A3ECB4}" dt="2023-05-30T11:00:36.364" v="751"/>
        <pc:sldMkLst>
          <pc:docMk/>
          <pc:sldMk cId="2980958460" sldId="285"/>
        </pc:sldMkLst>
        <pc:spChg chg="mod">
          <ac:chgData name="David Valls Lozano" userId="S::dvalloz@upv.edu.es::56a641d4-514a-42e8-b30c-87a6e344bd44" providerId="AD" clId="Web-{D7137CE5-F82A-ED30-9A12-6D3020A3ECB4}" dt="2023-05-30T11:00:27.582" v="748" actId="1076"/>
          <ac:spMkLst>
            <pc:docMk/>
            <pc:sldMk cId="2980958460" sldId="285"/>
            <ac:spMk id="6" creationId="{3E348F29-8DAD-EE46-E415-22847AA2A5F8}"/>
          </ac:spMkLst>
        </pc:spChg>
        <pc:spChg chg="del">
          <ac:chgData name="David Valls Lozano" userId="S::dvalloz@upv.edu.es::56a641d4-514a-42e8-b30c-87a6e344bd44" providerId="AD" clId="Web-{D7137CE5-F82A-ED30-9A12-6D3020A3ECB4}" dt="2023-05-30T11:00:36.364" v="751"/>
          <ac:spMkLst>
            <pc:docMk/>
            <pc:sldMk cId="2980958460" sldId="285"/>
            <ac:spMk id="7" creationId="{505B89E7-9731-B016-173E-5F88A13C2ABB}"/>
          </ac:spMkLst>
        </pc:spChg>
        <pc:picChg chg="add mod">
          <ac:chgData name="David Valls Lozano" userId="S::dvalloz@upv.edu.es::56a641d4-514a-42e8-b30c-87a6e344bd44" providerId="AD" clId="Web-{D7137CE5-F82A-ED30-9A12-6D3020A3ECB4}" dt="2023-05-30T11:00:31.254" v="750" actId="14100"/>
          <ac:picMkLst>
            <pc:docMk/>
            <pc:sldMk cId="2980958460" sldId="285"/>
            <ac:picMk id="2" creationId="{71465D23-BCC0-18BF-EA13-CEAC80396F46}"/>
          </ac:picMkLst>
        </pc:picChg>
      </pc:sldChg>
      <pc:sldChg chg="addSp delSp modSp">
        <pc:chgData name="David Valls Lozano" userId="S::dvalloz@upv.edu.es::56a641d4-514a-42e8-b30c-87a6e344bd44" providerId="AD" clId="Web-{D7137CE5-F82A-ED30-9A12-6D3020A3ECB4}" dt="2023-05-30T11:01:15.740" v="759"/>
        <pc:sldMkLst>
          <pc:docMk/>
          <pc:sldMk cId="2048310230" sldId="286"/>
        </pc:sldMkLst>
        <pc:spChg chg="mod">
          <ac:chgData name="David Valls Lozano" userId="S::dvalloz@upv.edu.es::56a641d4-514a-42e8-b30c-87a6e344bd44" providerId="AD" clId="Web-{D7137CE5-F82A-ED30-9A12-6D3020A3ECB4}" dt="2023-05-30T11:01:06.146" v="755" actId="1076"/>
          <ac:spMkLst>
            <pc:docMk/>
            <pc:sldMk cId="2048310230" sldId="286"/>
            <ac:spMk id="6" creationId="{3E348F29-8DAD-EE46-E415-22847AA2A5F8}"/>
          </ac:spMkLst>
        </pc:spChg>
        <pc:spChg chg="del">
          <ac:chgData name="David Valls Lozano" userId="S::dvalloz@upv.edu.es::56a641d4-514a-42e8-b30c-87a6e344bd44" providerId="AD" clId="Web-{D7137CE5-F82A-ED30-9A12-6D3020A3ECB4}" dt="2023-05-30T11:01:15.740" v="759"/>
          <ac:spMkLst>
            <pc:docMk/>
            <pc:sldMk cId="2048310230" sldId="286"/>
            <ac:spMk id="7" creationId="{505B89E7-9731-B016-173E-5F88A13C2ABB}"/>
          </ac:spMkLst>
        </pc:spChg>
        <pc:picChg chg="add mod">
          <ac:chgData name="David Valls Lozano" userId="S::dvalloz@upv.edu.es::56a641d4-514a-42e8-b30c-87a6e344bd44" providerId="AD" clId="Web-{D7137CE5-F82A-ED30-9A12-6D3020A3ECB4}" dt="2023-05-30T11:01:13.490" v="758" actId="1076"/>
          <ac:picMkLst>
            <pc:docMk/>
            <pc:sldMk cId="2048310230" sldId="286"/>
            <ac:picMk id="2" creationId="{0E946BA2-93A2-CE94-7F93-D3807E08089F}"/>
          </ac:picMkLst>
        </pc:picChg>
      </pc:sldChg>
      <pc:sldChg chg="addSp delSp modSp">
        <pc:chgData name="David Valls Lozano" userId="S::dvalloz@upv.edu.es::56a641d4-514a-42e8-b30c-87a6e344bd44" providerId="AD" clId="Web-{D7137CE5-F82A-ED30-9A12-6D3020A3ECB4}" dt="2023-05-30T11:01:48.679" v="765" actId="1076"/>
        <pc:sldMkLst>
          <pc:docMk/>
          <pc:sldMk cId="1234419981" sldId="287"/>
        </pc:sldMkLst>
        <pc:spChg chg="mod">
          <ac:chgData name="David Valls Lozano" userId="S::dvalloz@upv.edu.es::56a641d4-514a-42e8-b30c-87a6e344bd44" providerId="AD" clId="Web-{D7137CE5-F82A-ED30-9A12-6D3020A3ECB4}" dt="2023-05-30T10:35:59.638" v="648" actId="20577"/>
          <ac:spMkLst>
            <pc:docMk/>
            <pc:sldMk cId="1234419981" sldId="287"/>
            <ac:spMk id="6" creationId="{3E348F29-8DAD-EE46-E415-22847AA2A5F8}"/>
          </ac:spMkLst>
        </pc:spChg>
        <pc:spChg chg="del">
          <ac:chgData name="David Valls Lozano" userId="S::dvalloz@upv.edu.es::56a641d4-514a-42e8-b30c-87a6e344bd44" providerId="AD" clId="Web-{D7137CE5-F82A-ED30-9A12-6D3020A3ECB4}" dt="2023-05-30T11:01:35.382" v="762"/>
          <ac:spMkLst>
            <pc:docMk/>
            <pc:sldMk cId="1234419981" sldId="287"/>
            <ac:spMk id="7" creationId="{505B89E7-9731-B016-173E-5F88A13C2ABB}"/>
          </ac:spMkLst>
        </pc:spChg>
        <pc:picChg chg="add mod">
          <ac:chgData name="David Valls Lozano" userId="S::dvalloz@upv.edu.es::56a641d4-514a-42e8-b30c-87a6e344bd44" providerId="AD" clId="Web-{D7137CE5-F82A-ED30-9A12-6D3020A3ECB4}" dt="2023-05-30T11:01:48.679" v="765" actId="1076"/>
          <ac:picMkLst>
            <pc:docMk/>
            <pc:sldMk cId="1234419981" sldId="287"/>
            <ac:picMk id="8" creationId="{F0BD3ECB-26CC-C087-8541-959881B13384}"/>
          </ac:picMkLst>
        </pc:picChg>
      </pc:sldChg>
      <pc:sldChg chg="modSp">
        <pc:chgData name="David Valls Lozano" userId="S::dvalloz@upv.edu.es::56a641d4-514a-42e8-b30c-87a6e344bd44" providerId="AD" clId="Web-{D7137CE5-F82A-ED30-9A12-6D3020A3ECB4}" dt="2023-05-30T10:37:52.328" v="711" actId="20577"/>
        <pc:sldMkLst>
          <pc:docMk/>
          <pc:sldMk cId="2683894907" sldId="288"/>
        </pc:sldMkLst>
        <pc:spChg chg="mod">
          <ac:chgData name="David Valls Lozano" userId="S::dvalloz@upv.edu.es::56a641d4-514a-42e8-b30c-87a6e344bd44" providerId="AD" clId="Web-{D7137CE5-F82A-ED30-9A12-6D3020A3ECB4}" dt="2023-05-30T10:37:52.328" v="711" actId="20577"/>
          <ac:spMkLst>
            <pc:docMk/>
            <pc:sldMk cId="2683894907" sldId="288"/>
            <ac:spMk id="6" creationId="{3E348F29-8DAD-EE46-E415-22847AA2A5F8}"/>
          </ac:spMkLst>
        </pc:spChg>
      </pc:sldChg>
      <pc:sldChg chg="addSp delSp modSp add replId">
        <pc:chgData name="David Valls Lozano" userId="S::dvalloz@upv.edu.es::56a641d4-514a-42e8-b30c-87a6e344bd44" providerId="AD" clId="Web-{D7137CE5-F82A-ED30-9A12-6D3020A3ECB4}" dt="2023-05-30T10:03:47.225" v="15" actId="1076"/>
        <pc:sldMkLst>
          <pc:docMk/>
          <pc:sldMk cId="3138837067" sldId="289"/>
        </pc:sldMkLst>
        <pc:spChg chg="add del mod">
          <ac:chgData name="David Valls Lozano" userId="S::dvalloz@upv.edu.es::56a641d4-514a-42e8-b30c-87a6e344bd44" providerId="AD" clId="Web-{D7137CE5-F82A-ED30-9A12-6D3020A3ECB4}" dt="2023-05-30T10:02:46.692" v="5"/>
          <ac:spMkLst>
            <pc:docMk/>
            <pc:sldMk cId="3138837067" sldId="289"/>
            <ac:spMk id="3" creationId="{1C020A58-99E9-32AA-8583-A768BD6BAA6C}"/>
          </ac:spMkLst>
        </pc:spChg>
        <pc:spChg chg="del">
          <ac:chgData name="David Valls Lozano" userId="S::dvalloz@upv.edu.es::56a641d4-514a-42e8-b30c-87a6e344bd44" providerId="AD" clId="Web-{D7137CE5-F82A-ED30-9A12-6D3020A3ECB4}" dt="2023-05-30T10:02:48.926" v="6"/>
          <ac:spMkLst>
            <pc:docMk/>
            <pc:sldMk cId="3138837067" sldId="289"/>
            <ac:spMk id="6" creationId="{3E348F29-8DAD-EE46-E415-22847AA2A5F8}"/>
          </ac:spMkLst>
        </pc:spChg>
        <pc:spChg chg="del">
          <ac:chgData name="David Valls Lozano" userId="S::dvalloz@upv.edu.es::56a641d4-514a-42e8-b30c-87a6e344bd44" providerId="AD" clId="Web-{D7137CE5-F82A-ED30-9A12-6D3020A3ECB4}" dt="2023-05-30T10:02:44.629" v="4"/>
          <ac:spMkLst>
            <pc:docMk/>
            <pc:sldMk cId="3138837067" sldId="289"/>
            <ac:spMk id="7" creationId="{505B89E7-9731-B016-173E-5F88A13C2ABB}"/>
          </ac:spMkLst>
        </pc:spChg>
        <pc:spChg chg="del">
          <ac:chgData name="David Valls Lozano" userId="S::dvalloz@upv.edu.es::56a641d4-514a-42e8-b30c-87a6e344bd44" providerId="AD" clId="Web-{D7137CE5-F82A-ED30-9A12-6D3020A3ECB4}" dt="2023-05-30T10:02:50.207" v="7"/>
          <ac:spMkLst>
            <pc:docMk/>
            <pc:sldMk cId="3138837067" sldId="289"/>
            <ac:spMk id="8" creationId="{800420C5-6AE5-DCD6-08E7-D802C033B56A}"/>
          </ac:spMkLst>
        </pc:spChg>
        <pc:spChg chg="del">
          <ac:chgData name="David Valls Lozano" userId="S::dvalloz@upv.edu.es::56a641d4-514a-42e8-b30c-87a6e344bd44" providerId="AD" clId="Web-{D7137CE5-F82A-ED30-9A12-6D3020A3ECB4}" dt="2023-05-30T10:02:51.958" v="8"/>
          <ac:spMkLst>
            <pc:docMk/>
            <pc:sldMk cId="3138837067" sldId="289"/>
            <ac:spMk id="9" creationId="{5552F027-2664-84C2-4520-BAF5E98FC83D}"/>
          </ac:spMkLst>
        </pc:spChg>
        <pc:spChg chg="del mod">
          <ac:chgData name="David Valls Lozano" userId="S::dvalloz@upv.edu.es::56a641d4-514a-42e8-b30c-87a6e344bd44" providerId="AD" clId="Web-{D7137CE5-F82A-ED30-9A12-6D3020A3ECB4}" dt="2023-05-30T10:02:42.145" v="3"/>
          <ac:spMkLst>
            <pc:docMk/>
            <pc:sldMk cId="3138837067" sldId="289"/>
            <ac:spMk id="203" creationId="{00000000-0000-0000-0000-000000000000}"/>
          </ac:spMkLst>
        </pc:spChg>
        <pc:picChg chg="add mod">
          <ac:chgData name="David Valls Lozano" userId="S::dvalloz@upv.edu.es::56a641d4-514a-42e8-b30c-87a6e344bd44" providerId="AD" clId="Web-{D7137CE5-F82A-ED30-9A12-6D3020A3ECB4}" dt="2023-05-30T10:03:47.225" v="15" actId="1076"/>
          <ac:picMkLst>
            <pc:docMk/>
            <pc:sldMk cId="3138837067" sldId="289"/>
            <ac:picMk id="4" creationId="{2B4A9F3D-4F3E-C4BD-1E96-1A1EA4841087}"/>
          </ac:picMkLst>
        </pc:picChg>
      </pc:sldChg>
      <pc:sldChg chg="addSp delSp modSp add replId">
        <pc:chgData name="David Valls Lozano" userId="S::dvalloz@upv.edu.es::56a641d4-514a-42e8-b30c-87a6e344bd44" providerId="AD" clId="Web-{D7137CE5-F82A-ED30-9A12-6D3020A3ECB4}" dt="2023-05-30T11:30:15.822" v="794" actId="1076"/>
        <pc:sldMkLst>
          <pc:docMk/>
          <pc:sldMk cId="1813371514" sldId="290"/>
        </pc:sldMkLst>
        <pc:spChg chg="add del mod">
          <ac:chgData name="David Valls Lozano" userId="S::dvalloz@upv.edu.es::56a641d4-514a-42e8-b30c-87a6e344bd44" providerId="AD" clId="Web-{D7137CE5-F82A-ED30-9A12-6D3020A3ECB4}" dt="2023-05-30T10:04:06.975" v="19"/>
          <ac:spMkLst>
            <pc:docMk/>
            <pc:sldMk cId="1813371514" sldId="290"/>
            <ac:spMk id="3" creationId="{CB4529CD-D2D8-E977-6150-B053069D7526}"/>
          </ac:spMkLst>
        </pc:spChg>
        <pc:spChg chg="del">
          <ac:chgData name="David Valls Lozano" userId="S::dvalloz@upv.edu.es::56a641d4-514a-42e8-b30c-87a6e344bd44" providerId="AD" clId="Web-{D7137CE5-F82A-ED30-9A12-6D3020A3ECB4}" dt="2023-05-30T10:04:08.522" v="20"/>
          <ac:spMkLst>
            <pc:docMk/>
            <pc:sldMk cId="1813371514" sldId="290"/>
            <ac:spMk id="6" creationId="{3E348F29-8DAD-EE46-E415-22847AA2A5F8}"/>
          </ac:spMkLst>
        </pc:spChg>
        <pc:spChg chg="del">
          <ac:chgData name="David Valls Lozano" userId="S::dvalloz@upv.edu.es::56a641d4-514a-42e8-b30c-87a6e344bd44" providerId="AD" clId="Web-{D7137CE5-F82A-ED30-9A12-6D3020A3ECB4}" dt="2023-05-30T10:04:00.209" v="17"/>
          <ac:spMkLst>
            <pc:docMk/>
            <pc:sldMk cId="1813371514" sldId="290"/>
            <ac:spMk id="7" creationId="{505B89E7-9731-B016-173E-5F88A13C2ABB}"/>
          </ac:spMkLst>
        </pc:spChg>
        <pc:spChg chg="del">
          <ac:chgData name="David Valls Lozano" userId="S::dvalloz@upv.edu.es::56a641d4-514a-42e8-b30c-87a6e344bd44" providerId="AD" clId="Web-{D7137CE5-F82A-ED30-9A12-6D3020A3ECB4}" dt="2023-05-30T10:04:02.256" v="18"/>
          <ac:spMkLst>
            <pc:docMk/>
            <pc:sldMk cId="1813371514" sldId="290"/>
            <ac:spMk id="203" creationId="{00000000-0000-0000-0000-000000000000}"/>
          </ac:spMkLst>
        </pc:spChg>
        <pc:picChg chg="add del mod">
          <ac:chgData name="David Valls Lozano" userId="S::dvalloz@upv.edu.es::56a641d4-514a-42e8-b30c-87a6e344bd44" providerId="AD" clId="Web-{D7137CE5-F82A-ED30-9A12-6D3020A3ECB4}" dt="2023-05-30T11:29:07.976" v="787"/>
          <ac:picMkLst>
            <pc:docMk/>
            <pc:sldMk cId="1813371514" sldId="290"/>
            <ac:picMk id="2" creationId="{D506AE43-ECD6-01E2-0DE6-E6AE08A22A93}"/>
          </ac:picMkLst>
        </pc:picChg>
        <pc:picChg chg="add mod">
          <ac:chgData name="David Valls Lozano" userId="S::dvalloz@upv.edu.es::56a641d4-514a-42e8-b30c-87a6e344bd44" providerId="AD" clId="Web-{D7137CE5-F82A-ED30-9A12-6D3020A3ECB4}" dt="2023-05-30T11:30:15.822" v="794" actId="1076"/>
          <ac:picMkLst>
            <pc:docMk/>
            <pc:sldMk cId="1813371514" sldId="290"/>
            <ac:picMk id="3" creationId="{117FC6C0-3563-1091-7098-E69B53FC1956}"/>
          </ac:picMkLst>
        </pc:picChg>
        <pc:picChg chg="add del mod">
          <ac:chgData name="David Valls Lozano" userId="S::dvalloz@upv.edu.es::56a641d4-514a-42e8-b30c-87a6e344bd44" providerId="AD" clId="Web-{D7137CE5-F82A-ED30-9A12-6D3020A3ECB4}" dt="2023-05-30T11:28:51.241" v="785"/>
          <ac:picMkLst>
            <pc:docMk/>
            <pc:sldMk cId="1813371514" sldId="290"/>
            <ac:picMk id="4" creationId="{0FF8DDD9-4F7E-2DE5-66C4-C9BA76AB0E3A}"/>
          </ac:picMkLst>
        </pc:picChg>
      </pc:sldChg>
      <pc:sldChg chg="delSp modSp add ord replId">
        <pc:chgData name="David Valls Lozano" userId="S::dvalloz@upv.edu.es::56a641d4-514a-42e8-b30c-87a6e344bd44" providerId="AD" clId="Web-{D7137CE5-F82A-ED30-9A12-6D3020A3ECB4}" dt="2023-05-30T11:06:13.205" v="784" actId="20577"/>
        <pc:sldMkLst>
          <pc:docMk/>
          <pc:sldMk cId="4101063165" sldId="291"/>
        </pc:sldMkLst>
        <pc:spChg chg="del">
          <ac:chgData name="David Valls Lozano" userId="S::dvalloz@upv.edu.es::56a641d4-514a-42e8-b30c-87a6e344bd44" providerId="AD" clId="Web-{D7137CE5-F82A-ED30-9A12-6D3020A3ECB4}" dt="2023-05-30T11:05:52.423" v="768"/>
          <ac:spMkLst>
            <pc:docMk/>
            <pc:sldMk cId="4101063165" sldId="291"/>
            <ac:spMk id="6" creationId="{3E348F29-8DAD-EE46-E415-22847AA2A5F8}"/>
          </ac:spMkLst>
        </pc:spChg>
        <pc:spChg chg="mod">
          <ac:chgData name="David Valls Lozano" userId="S::dvalloz@upv.edu.es::56a641d4-514a-42e8-b30c-87a6e344bd44" providerId="AD" clId="Web-{D7137CE5-F82A-ED30-9A12-6D3020A3ECB4}" dt="2023-05-30T11:06:13.205" v="784" actId="20577"/>
          <ac:spMkLst>
            <pc:docMk/>
            <pc:sldMk cId="4101063165" sldId="291"/>
            <ac:spMk id="203" creationId="{00000000-0000-0000-0000-000000000000}"/>
          </ac:spMkLst>
        </pc:spChg>
        <pc:picChg chg="del">
          <ac:chgData name="David Valls Lozano" userId="S::dvalloz@upv.edu.es::56a641d4-514a-42e8-b30c-87a6e344bd44" providerId="AD" clId="Web-{D7137CE5-F82A-ED30-9A12-6D3020A3ECB4}" dt="2023-05-30T11:05:53.142" v="769"/>
          <ac:picMkLst>
            <pc:docMk/>
            <pc:sldMk cId="4101063165" sldId="291"/>
            <ac:picMk id="2" creationId="{0E946BA2-93A2-CE94-7F93-D3807E08089F}"/>
          </ac:picMkLst>
        </pc:picChg>
      </pc:sldChg>
    </pc:docChg>
  </pc:docChgLst>
  <pc:docChgLst>
    <pc:chgData name="Usuario invitado" userId="S::urn:spo:anon#5f33dc411faca4b2c6f52bf8dc43e481631f3ff3c99a0ce42365655680d19a12::" providerId="AD" clId="Web-{19AFC63A-8A91-0901-555C-EE1C83FEFA2F}"/>
    <pc:docChg chg="addSld delSld modSld sldOrd">
      <pc:chgData name="Usuario invitado" userId="S::urn:spo:anon#5f33dc411faca4b2c6f52bf8dc43e481631f3ff3c99a0ce42365655680d19a12::" providerId="AD" clId="Web-{19AFC63A-8A91-0901-555C-EE1C83FEFA2F}" dt="2023-05-31T17:00:33.496" v="672"/>
      <pc:docMkLst>
        <pc:docMk/>
      </pc:docMkLst>
      <pc:sldChg chg="addSp delSp">
        <pc:chgData name="Usuario invitado" userId="S::urn:spo:anon#5f33dc411faca4b2c6f52bf8dc43e481631f3ff3c99a0ce42365655680d19a12::" providerId="AD" clId="Web-{19AFC63A-8A91-0901-555C-EE1C83FEFA2F}" dt="2023-05-31T16:51:36.651" v="614"/>
        <pc:sldMkLst>
          <pc:docMk/>
          <pc:sldMk cId="0" sldId="257"/>
        </pc:sldMkLst>
        <pc:picChg chg="add del">
          <ac:chgData name="Usuario invitado" userId="S::urn:spo:anon#5f33dc411faca4b2c6f52bf8dc43e481631f3ff3c99a0ce42365655680d19a12::" providerId="AD" clId="Web-{19AFC63A-8A91-0901-555C-EE1C83FEFA2F}" dt="2023-05-31T16:51:36.651" v="614"/>
          <ac:picMkLst>
            <pc:docMk/>
            <pc:sldMk cId="0" sldId="257"/>
            <ac:picMk id="5" creationId="{5F028CD2-C8C8-7320-3D29-02AE9143F5CD}"/>
          </ac:picMkLst>
        </pc:picChg>
      </pc:sldChg>
      <pc:sldChg chg="modSp ord">
        <pc:chgData name="Usuario invitado" userId="S::urn:spo:anon#5f33dc411faca4b2c6f52bf8dc43e481631f3ff3c99a0ce42365655680d19a12::" providerId="AD" clId="Web-{19AFC63A-8A91-0901-555C-EE1C83FEFA2F}" dt="2023-05-31T15:41:14.218" v="147"/>
        <pc:sldMkLst>
          <pc:docMk/>
          <pc:sldMk cId="0" sldId="258"/>
        </pc:sldMkLst>
        <pc:spChg chg="mod">
          <ac:chgData name="Usuario invitado" userId="S::urn:spo:anon#5f33dc411faca4b2c6f52bf8dc43e481631f3ff3c99a0ce42365655680d19a12::" providerId="AD" clId="Web-{19AFC63A-8A91-0901-555C-EE1C83FEFA2F}" dt="2023-05-31T15:40:49.983" v="142" actId="1076"/>
          <ac:spMkLst>
            <pc:docMk/>
            <pc:sldMk cId="0" sldId="258"/>
            <ac:spMk id="4" creationId="{3C5BF9C4-1ED1-D16A-1F37-FC17324B1965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40:57.983" v="144" actId="1076"/>
          <ac:spMkLst>
            <pc:docMk/>
            <pc:sldMk cId="0" sldId="258"/>
            <ac:spMk id="5" creationId="{CC8837FB-5633-DCA4-A04B-05948BB7A3AC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40:54.311" v="143" actId="1076"/>
          <ac:spMkLst>
            <pc:docMk/>
            <pc:sldMk cId="0" sldId="258"/>
            <ac:spMk id="6" creationId="{D04324F0-6216-F0A2-E330-47224D771131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39:32.918" v="131" actId="1076"/>
          <ac:spMkLst>
            <pc:docMk/>
            <pc:sldMk cId="0" sldId="258"/>
            <ac:spMk id="9" creationId="{0FDE61D8-11A5-EF0A-12C3-A4B81B858B0C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39:06.073" v="128" actId="20577"/>
          <ac:spMkLst>
            <pc:docMk/>
            <pc:sldMk cId="0" sldId="258"/>
            <ac:spMk id="11" creationId="{5D0C96BD-15BB-125B-04CA-861DEC9221A2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40:12.404" v="139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39:36.996" v="132" actId="1076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40:46.186" v="141" actId="1076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39:53.434" v="137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39:49.215" v="136" actId="1076"/>
          <ac:spMkLst>
            <pc:docMk/>
            <pc:sldMk cId="0" sldId="258"/>
            <ac:spMk id="232" creationId="{00000000-0000-0000-0000-000000000000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41:06.921" v="146" actId="1076"/>
          <ac:spMkLst>
            <pc:docMk/>
            <pc:sldMk cId="0" sldId="258"/>
            <ac:spMk id="233" creationId="{00000000-0000-0000-0000-000000000000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41:03.890" v="145" actId="1076"/>
          <ac:spMkLst>
            <pc:docMk/>
            <pc:sldMk cId="0" sldId="258"/>
            <ac:spMk id="234" creationId="{00000000-0000-0000-0000-000000000000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39:40.700" v="134" actId="20577"/>
          <ac:spMkLst>
            <pc:docMk/>
            <pc:sldMk cId="0" sldId="258"/>
            <ac:spMk id="235" creationId="{00000000-0000-0000-0000-000000000000}"/>
          </ac:spMkLst>
        </pc:spChg>
      </pc:sldChg>
      <pc:sldChg chg="addSp modSp">
        <pc:chgData name="Usuario invitado" userId="S::urn:spo:anon#5f33dc411faca4b2c6f52bf8dc43e481631f3ff3c99a0ce42365655680d19a12::" providerId="AD" clId="Web-{19AFC63A-8A91-0901-555C-EE1C83FEFA2F}" dt="2023-05-31T16:46:19.360" v="572" actId="1076"/>
        <pc:sldMkLst>
          <pc:docMk/>
          <pc:sldMk cId="4191977424" sldId="284"/>
        </pc:sldMkLst>
        <pc:spChg chg="add mod">
          <ac:chgData name="Usuario invitado" userId="S::urn:spo:anon#5f33dc411faca4b2c6f52bf8dc43e481631f3ff3c99a0ce42365655680d19a12::" providerId="AD" clId="Web-{19AFC63A-8A91-0901-555C-EE1C83FEFA2F}" dt="2023-05-31T16:14:08.001" v="454" actId="20577"/>
          <ac:spMkLst>
            <pc:docMk/>
            <pc:sldMk cId="4191977424" sldId="284"/>
            <ac:spMk id="6" creationId="{1FC9C30C-13BF-D079-3866-099CCEBD8A33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6:14:29.361" v="455" actId="20577"/>
          <ac:spMkLst>
            <pc:docMk/>
            <pc:sldMk cId="4191977424" sldId="284"/>
            <ac:spMk id="20" creationId="{C9552914-33B2-A534-8E8B-4E5256ABD637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6:14:31.970" v="456" actId="20577"/>
          <ac:spMkLst>
            <pc:docMk/>
            <pc:sldMk cId="4191977424" sldId="284"/>
            <ac:spMk id="21" creationId="{9BE5E68E-2AE9-A9C2-F48D-72B766708401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6:46:19.360" v="572" actId="1076"/>
          <ac:spMkLst>
            <pc:docMk/>
            <pc:sldMk cId="4191977424" sldId="284"/>
            <ac:spMk id="22" creationId="{545603E2-D9B3-0A6A-8BCA-316D8441D345}"/>
          </ac:spMkLst>
        </pc:spChg>
      </pc:sldChg>
      <pc:sldChg chg="addSp modSp">
        <pc:chgData name="Usuario invitado" userId="S::urn:spo:anon#5f33dc411faca4b2c6f52bf8dc43e481631f3ff3c99a0ce42365655680d19a12::" providerId="AD" clId="Web-{19AFC63A-8A91-0901-555C-EE1C83FEFA2F}" dt="2023-05-31T16:50:28.071" v="612"/>
        <pc:sldMkLst>
          <pc:docMk/>
          <pc:sldMk cId="4101063165" sldId="291"/>
        </pc:sldMkLst>
        <pc:spChg chg="add mod ord">
          <ac:chgData name="Usuario invitado" userId="S::urn:spo:anon#5f33dc411faca4b2c6f52bf8dc43e481631f3ff3c99a0ce42365655680d19a12::" providerId="AD" clId="Web-{19AFC63A-8A91-0901-555C-EE1C83FEFA2F}" dt="2023-05-31T16:50:28.071" v="612"/>
          <ac:spMkLst>
            <pc:docMk/>
            <pc:sldMk cId="4101063165" sldId="291"/>
            <ac:spMk id="3" creationId="{3B9920EB-745C-8E31-E9BA-1EC1FFD01CA3}"/>
          </ac:spMkLst>
        </pc:spChg>
        <pc:picChg chg="add mod">
          <ac:chgData name="Usuario invitado" userId="S::urn:spo:anon#5f33dc411faca4b2c6f52bf8dc43e481631f3ff3c99a0ce42365655680d19a12::" providerId="AD" clId="Web-{19AFC63A-8A91-0901-555C-EE1C83FEFA2F}" dt="2023-05-31T16:24:06.067" v="461" actId="1076"/>
          <ac:picMkLst>
            <pc:docMk/>
            <pc:sldMk cId="4101063165" sldId="291"/>
            <ac:picMk id="2" creationId="{83C29D97-3F2C-FFD1-B138-30D0DAA6C251}"/>
          </ac:picMkLst>
        </pc:picChg>
      </pc:sldChg>
      <pc:sldChg chg="addSp delSp modSp">
        <pc:chgData name="Usuario invitado" userId="S::urn:spo:anon#5f33dc411faca4b2c6f52bf8dc43e481631f3ff3c99a0ce42365655680d19a12::" providerId="AD" clId="Web-{19AFC63A-8A91-0901-555C-EE1C83FEFA2F}" dt="2023-05-31T16:45:14.607" v="570" actId="1076"/>
        <pc:sldMkLst>
          <pc:docMk/>
          <pc:sldMk cId="2593859281" sldId="292"/>
        </pc:sldMkLst>
        <pc:spChg chg="add del mod">
          <ac:chgData name="Usuario invitado" userId="S::urn:spo:anon#5f33dc411faca4b2c6f52bf8dc43e481631f3ff3c99a0ce42365655680d19a12::" providerId="AD" clId="Web-{19AFC63A-8A91-0901-555C-EE1C83FEFA2F}" dt="2023-05-31T16:39:20.018" v="542"/>
          <ac:spMkLst>
            <pc:docMk/>
            <pc:sldMk cId="2593859281" sldId="292"/>
            <ac:spMk id="2" creationId="{9E9B0E6A-D1FE-88D8-412E-F746B77313E4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6:39:19.174" v="541"/>
          <ac:spMkLst>
            <pc:docMk/>
            <pc:sldMk cId="2593859281" sldId="292"/>
            <ac:spMk id="3" creationId="{147087AD-D330-C984-FF18-567F75F9C832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6:39:18.799" v="540"/>
          <ac:spMkLst>
            <pc:docMk/>
            <pc:sldMk cId="2593859281" sldId="292"/>
            <ac:spMk id="4" creationId="{7649F893-7852-8813-86CC-D7671A3DABDD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6:39:17.877" v="539"/>
          <ac:spMkLst>
            <pc:docMk/>
            <pc:sldMk cId="2593859281" sldId="292"/>
            <ac:spMk id="6" creationId="{A5BFF6D1-3484-DC3D-7CC7-EB62B00DC733}"/>
          </ac:spMkLst>
        </pc:spChg>
        <pc:grpChg chg="mod">
          <ac:chgData name="Usuario invitado" userId="S::urn:spo:anon#5f33dc411faca4b2c6f52bf8dc43e481631f3ff3c99a0ce42365655680d19a12::" providerId="AD" clId="Web-{19AFC63A-8A91-0901-555C-EE1C83FEFA2F}" dt="2023-05-31T16:45:09.857" v="569" actId="1076"/>
          <ac:grpSpMkLst>
            <pc:docMk/>
            <pc:sldMk cId="2593859281" sldId="292"/>
            <ac:grpSpMk id="10" creationId="{2672550A-17CD-80E0-8D41-F3C0160CDA55}"/>
          </ac:grpSpMkLst>
        </pc:grpChg>
        <pc:picChg chg="add mod">
          <ac:chgData name="Usuario invitado" userId="S::urn:spo:anon#5f33dc411faca4b2c6f52bf8dc43e481631f3ff3c99a0ce42365655680d19a12::" providerId="AD" clId="Web-{19AFC63A-8A91-0901-555C-EE1C83FEFA2F}" dt="2023-05-31T16:45:14.607" v="570" actId="1076"/>
          <ac:picMkLst>
            <pc:docMk/>
            <pc:sldMk cId="2593859281" sldId="292"/>
            <ac:picMk id="7" creationId="{D940C6CC-34B0-9B14-1492-186C53717504}"/>
          </ac:picMkLst>
        </pc:picChg>
        <pc:picChg chg="mod">
          <ac:chgData name="Usuario invitado" userId="S::urn:spo:anon#5f33dc411faca4b2c6f52bf8dc43e481631f3ff3c99a0ce42365655680d19a12::" providerId="AD" clId="Web-{19AFC63A-8A91-0901-555C-EE1C83FEFA2F}" dt="2023-05-31T16:44:46.200" v="563" actId="14100"/>
          <ac:picMkLst>
            <pc:docMk/>
            <pc:sldMk cId="2593859281" sldId="292"/>
            <ac:picMk id="12" creationId="{7C1552ED-EC07-0155-0CBD-D9FD6D0223DC}"/>
          </ac:picMkLst>
        </pc:picChg>
      </pc:sldChg>
      <pc:sldChg chg="addSp delSp modSp new">
        <pc:chgData name="Usuario invitado" userId="S::urn:spo:anon#5f33dc411faca4b2c6f52bf8dc43e481631f3ff3c99a0ce42365655680d19a12::" providerId="AD" clId="Web-{19AFC63A-8A91-0901-555C-EE1C83FEFA2F}" dt="2023-05-31T16:27:21.823" v="470" actId="1076"/>
        <pc:sldMkLst>
          <pc:docMk/>
          <pc:sldMk cId="3782622374" sldId="296"/>
        </pc:sldMkLst>
        <pc:spChg chg="del">
          <ac:chgData name="Usuario invitado" userId="S::urn:spo:anon#5f33dc411faca4b2c6f52bf8dc43e481631f3ff3c99a0ce42365655680d19a12::" providerId="AD" clId="Web-{19AFC63A-8A91-0901-555C-EE1C83FEFA2F}" dt="2023-05-31T15:29:25.773" v="33"/>
          <ac:spMkLst>
            <pc:docMk/>
            <pc:sldMk cId="3782622374" sldId="296"/>
            <ac:spMk id="2" creationId="{03A64D43-766C-23B6-C3E5-DC881E45B4AB}"/>
          </ac:spMkLst>
        </pc:spChg>
        <pc:spChg chg="del">
          <ac:chgData name="Usuario invitado" userId="S::urn:spo:anon#5f33dc411faca4b2c6f52bf8dc43e481631f3ff3c99a0ce42365655680d19a12::" providerId="AD" clId="Web-{19AFC63A-8A91-0901-555C-EE1C83FEFA2F}" dt="2023-05-31T15:29:24.039" v="32"/>
          <ac:spMkLst>
            <pc:docMk/>
            <pc:sldMk cId="3782622374" sldId="296"/>
            <ac:spMk id="3" creationId="{A4AD45E6-35A5-797A-AC49-39FF32D77573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5:29:32.321" v="38" actId="20577"/>
          <ac:spMkLst>
            <pc:docMk/>
            <pc:sldMk cId="3782622374" sldId="296"/>
            <ac:spMk id="5" creationId="{F7391FA8-B676-944B-6645-3D439C0D77BB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03:30.183" v="371" actId="1076"/>
          <ac:spMkLst>
            <pc:docMk/>
            <pc:sldMk cId="3782622374" sldId="296"/>
            <ac:spMk id="7" creationId="{C52AAA76-F009-3127-0CC6-98FC220CFDAA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5:42:09.861" v="164"/>
          <ac:spMkLst>
            <pc:docMk/>
            <pc:sldMk cId="3782622374" sldId="296"/>
            <ac:spMk id="8" creationId="{24B768D8-D4CF-E941-27B7-321CCB8D3EED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5:45:25.367" v="241"/>
          <ac:spMkLst>
            <pc:docMk/>
            <pc:sldMk cId="3782622374" sldId="296"/>
            <ac:spMk id="9" creationId="{E9E80B94-D04D-8064-7EDE-664F69D8C901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06:00.516" v="414" actId="1076"/>
          <ac:spMkLst>
            <pc:docMk/>
            <pc:sldMk cId="3782622374" sldId="296"/>
            <ac:spMk id="10" creationId="{6334C87F-650C-21E1-3C1F-956330C2D6C5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04:18.107" v="388" actId="1076"/>
          <ac:spMkLst>
            <pc:docMk/>
            <pc:sldMk cId="3782622374" sldId="296"/>
            <ac:spMk id="11" creationId="{5EB00048-6BDF-E353-B455-3B4B4DDEACCD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04:46.936" v="394" actId="20577"/>
          <ac:spMkLst>
            <pc:docMk/>
            <pc:sldMk cId="3782622374" sldId="296"/>
            <ac:spMk id="12" creationId="{9781AA64-6131-FFCB-8C37-666F04F6858D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04:07.247" v="386" actId="1076"/>
          <ac:spMkLst>
            <pc:docMk/>
            <pc:sldMk cId="3782622374" sldId="296"/>
            <ac:spMk id="14" creationId="{0B21D4F6-84F5-40B5-8CCA-41D190259604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5:49:11.609" v="302"/>
          <ac:spMkLst>
            <pc:docMk/>
            <pc:sldMk cId="3782622374" sldId="296"/>
            <ac:spMk id="15" creationId="{E5ABF103-B0C2-3D38-0E3C-64875A8D266F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04:13.356" v="387" actId="1076"/>
          <ac:spMkLst>
            <pc:docMk/>
            <pc:sldMk cId="3782622374" sldId="296"/>
            <ac:spMk id="17" creationId="{1CBE80B1-2DA6-4A5B-5667-03507B8B95C3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26:56.885" v="467" actId="20577"/>
          <ac:spMkLst>
            <pc:docMk/>
            <pc:sldMk cId="3782622374" sldId="296"/>
            <ac:spMk id="18" creationId="{85FB0683-B6EB-318B-15B5-DAFDB3B8D7B7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03:33.480" v="372" actId="1076"/>
          <ac:spMkLst>
            <pc:docMk/>
            <pc:sldMk cId="3782622374" sldId="296"/>
            <ac:spMk id="19" creationId="{22845608-88E0-E50F-DEFC-A849E67193D8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5:55:42.262" v="365"/>
          <ac:spMkLst>
            <pc:docMk/>
            <pc:sldMk cId="3782622374" sldId="296"/>
            <ac:spMk id="20" creationId="{2242C7C8-6495-8381-A0E8-82ED78C80242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04:57.311" v="395" actId="1076"/>
          <ac:spMkLst>
            <pc:docMk/>
            <pc:sldMk cId="3782622374" sldId="296"/>
            <ac:spMk id="21" creationId="{96D1942E-0008-8C1E-7E05-FD8AD5649200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6:06:14.517" v="418"/>
          <ac:spMkLst>
            <pc:docMk/>
            <pc:sldMk cId="3782622374" sldId="296"/>
            <ac:spMk id="22" creationId="{7982EF0A-0630-13A0-ACD7-ABB0CC4C2230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27:10.385" v="469" actId="1076"/>
          <ac:spMkLst>
            <pc:docMk/>
            <pc:sldMk cId="3782622374" sldId="296"/>
            <ac:spMk id="23" creationId="{00E79711-190E-0C90-7B9B-6A59626395AD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05:53.797" v="413" actId="1076"/>
          <ac:spMkLst>
            <pc:docMk/>
            <pc:sldMk cId="3782622374" sldId="296"/>
            <ac:spMk id="24" creationId="{A20007DC-B84F-3024-3BFA-E1D1B5894F10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27:03.822" v="468" actId="1076"/>
          <ac:spMkLst>
            <pc:docMk/>
            <pc:sldMk cId="3782622374" sldId="296"/>
            <ac:spMk id="25" creationId="{464C472C-6AE0-0FEF-E45C-F70972D243B7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27:21.823" v="470" actId="1076"/>
          <ac:spMkLst>
            <pc:docMk/>
            <pc:sldMk cId="3782622374" sldId="296"/>
            <ac:spMk id="26" creationId="{398F181C-1D1C-398A-1420-3772E9E9351E}"/>
          </ac:spMkLst>
        </pc:spChg>
        <pc:spChg chg="add">
          <ac:chgData name="Usuario invitado" userId="S::urn:spo:anon#5f33dc411faca4b2c6f52bf8dc43e481631f3ff3c99a0ce42365655680d19a12::" providerId="AD" clId="Web-{19AFC63A-8A91-0901-555C-EE1C83FEFA2F}" dt="2023-05-31T16:10:13.618" v="448"/>
          <ac:spMkLst>
            <pc:docMk/>
            <pc:sldMk cId="3782622374" sldId="296"/>
            <ac:spMk id="28" creationId="{99E9CFFE-BEAB-52FB-8AD2-B5835F6F1772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10:37.431" v="451" actId="1076"/>
          <ac:spMkLst>
            <pc:docMk/>
            <pc:sldMk cId="3782622374" sldId="296"/>
            <ac:spMk id="30" creationId="{A59BF7C7-B719-C521-B23A-E432DDD50EF7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26:50.634" v="466" actId="20577"/>
          <ac:spMkLst>
            <pc:docMk/>
            <pc:sldMk cId="3782622374" sldId="296"/>
            <ac:spMk id="45" creationId="{D07AC04E-02A2-8E3C-4B7F-49C73C292A29}"/>
          </ac:spMkLst>
        </pc:spChg>
        <pc:grpChg chg="add mod">
          <ac:chgData name="Usuario invitado" userId="S::urn:spo:anon#5f33dc411faca4b2c6f52bf8dc43e481631f3ff3c99a0ce42365655680d19a12::" providerId="AD" clId="Web-{19AFC63A-8A91-0901-555C-EE1C83FEFA2F}" dt="2023-05-31T16:10:39.947" v="452" actId="1076"/>
          <ac:grpSpMkLst>
            <pc:docMk/>
            <pc:sldMk cId="3782622374" sldId="296"/>
            <ac:grpSpMk id="37" creationId="{B5D88C67-3608-90E1-AB22-28218BF611FF}"/>
          </ac:grpSpMkLst>
        </pc:grpChg>
        <pc:grpChg chg="add">
          <ac:chgData name="Usuario invitado" userId="S::urn:spo:anon#5f33dc411faca4b2c6f52bf8dc43e481631f3ff3c99a0ce42365655680d19a12::" providerId="AD" clId="Web-{19AFC63A-8A91-0901-555C-EE1C83FEFA2F}" dt="2023-05-31T16:10:48.275" v="453"/>
          <ac:grpSpMkLst>
            <pc:docMk/>
            <pc:sldMk cId="3782622374" sldId="296"/>
            <ac:grpSpMk id="44" creationId="{4E9B05FF-2736-07F1-2B4D-F8841BC2BF75}"/>
          </ac:grpSpMkLst>
        </pc:grpChg>
        <pc:cxnChg chg="add del mod">
          <ac:chgData name="Usuario invitado" userId="S::urn:spo:anon#5f33dc411faca4b2c6f52bf8dc43e481631f3ff3c99a0ce42365655680d19a12::" providerId="AD" clId="Web-{19AFC63A-8A91-0901-555C-EE1C83FEFA2F}" dt="2023-05-31T15:46:41.198" v="253"/>
          <ac:cxnSpMkLst>
            <pc:docMk/>
            <pc:sldMk cId="3782622374" sldId="296"/>
            <ac:cxnSpMk id="13" creationId="{BB314AEB-3EF1-C991-45A7-28579CAC16A4}"/>
          </ac:cxnSpMkLst>
        </pc:cxnChg>
      </pc:sldChg>
      <pc:sldChg chg="new del">
        <pc:chgData name="Usuario invitado" userId="S::urn:spo:anon#5f33dc411faca4b2c6f52bf8dc43e481631f3ff3c99a0ce42365655680d19a12::" providerId="AD" clId="Web-{19AFC63A-8A91-0901-555C-EE1C83FEFA2F}" dt="2023-05-31T15:28:15.490" v="31"/>
        <pc:sldMkLst>
          <pc:docMk/>
          <pc:sldMk cId="2199848378" sldId="297"/>
        </pc:sldMkLst>
      </pc:sldChg>
      <pc:sldChg chg="new del">
        <pc:chgData name="Usuario invitado" userId="S::urn:spo:anon#5f33dc411faca4b2c6f52bf8dc43e481631f3ff3c99a0ce42365655680d19a12::" providerId="AD" clId="Web-{19AFC63A-8A91-0901-555C-EE1C83FEFA2F}" dt="2023-05-31T15:33:07.046" v="85"/>
        <pc:sldMkLst>
          <pc:docMk/>
          <pc:sldMk cId="3731984451" sldId="297"/>
        </pc:sldMkLst>
      </pc:sldChg>
      <pc:sldChg chg="addSp delSp modSp add replId">
        <pc:chgData name="Usuario invitado" userId="S::urn:spo:anon#5f33dc411faca4b2c6f52bf8dc43e481631f3ff3c99a0ce42365655680d19a12::" providerId="AD" clId="Web-{19AFC63A-8A91-0901-555C-EE1C83FEFA2F}" dt="2023-05-31T17:00:33.496" v="672"/>
        <pc:sldMkLst>
          <pc:docMk/>
          <pc:sldMk cId="3813664577" sldId="297"/>
        </pc:sldMkLst>
        <pc:spChg chg="del">
          <ac:chgData name="Usuario invitado" userId="S::urn:spo:anon#5f33dc411faca4b2c6f52bf8dc43e481631f3ff3c99a0ce42365655680d19a12::" providerId="AD" clId="Web-{19AFC63A-8A91-0901-555C-EE1C83FEFA2F}" dt="2023-05-31T16:29:05.326" v="473"/>
          <ac:spMkLst>
            <pc:docMk/>
            <pc:sldMk cId="3813664577" sldId="297"/>
            <ac:spMk id="8" creationId="{0E828C53-915A-4A3A-2DA8-D17C3C3C59A5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52:32.668" v="622" actId="1076"/>
          <ac:spMkLst>
            <pc:docMk/>
            <pc:sldMk cId="3813664577" sldId="297"/>
            <ac:spMk id="41" creationId="{5FF578F9-2C36-3699-6717-77845B49E492}"/>
          </ac:spMkLst>
        </pc:spChg>
        <pc:spChg chg="add mod">
          <ac:chgData name="Usuario invitado" userId="S::urn:spo:anon#5f33dc411faca4b2c6f52bf8dc43e481631f3ff3c99a0ce42365655680d19a12::" providerId="AD" clId="Web-{19AFC63A-8A91-0901-555C-EE1C83FEFA2F}" dt="2023-05-31T16:56:57.224" v="653" actId="1076"/>
          <ac:spMkLst>
            <pc:docMk/>
            <pc:sldMk cId="3813664577" sldId="297"/>
            <ac:spMk id="47" creationId="{B4C4765D-B68D-F823-F3A2-64B8491E2B30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6:56:26.723" v="649"/>
          <ac:spMkLst>
            <pc:docMk/>
            <pc:sldMk cId="3813664577" sldId="297"/>
            <ac:spMk id="49" creationId="{AFF6F67C-A384-8662-361D-21689127F28B}"/>
          </ac:spMkLst>
        </pc:spChg>
        <pc:spChg chg="add del mod">
          <ac:chgData name="Usuario invitado" userId="S::urn:spo:anon#5f33dc411faca4b2c6f52bf8dc43e481631f3ff3c99a0ce42365655680d19a12::" providerId="AD" clId="Web-{19AFC63A-8A91-0901-555C-EE1C83FEFA2F}" dt="2023-05-31T17:00:33.496" v="672"/>
          <ac:spMkLst>
            <pc:docMk/>
            <pc:sldMk cId="3813664577" sldId="297"/>
            <ac:spMk id="50" creationId="{977CF212-0E01-8901-617D-7CBC4287E235}"/>
          </ac:spMkLst>
        </pc:spChg>
        <pc:spChg chg="mod">
          <ac:chgData name="Usuario invitado" userId="S::urn:spo:anon#5f33dc411faca4b2c6f52bf8dc43e481631f3ff3c99a0ce42365655680d19a12::" providerId="AD" clId="Web-{19AFC63A-8A91-0901-555C-EE1C83FEFA2F}" dt="2023-05-31T15:33:48.329" v="101" actId="20577"/>
          <ac:spMkLst>
            <pc:docMk/>
            <pc:sldMk cId="3813664577" sldId="297"/>
            <ac:spMk id="203" creationId="{00000000-0000-0000-0000-000000000000}"/>
          </ac:spMkLst>
        </pc:spChg>
        <pc:grpChg chg="add mod">
          <ac:chgData name="Usuario invitado" userId="S::urn:spo:anon#5f33dc411faca4b2c6f52bf8dc43e481631f3ff3c99a0ce42365655680d19a12::" providerId="AD" clId="Web-{19AFC63A-8A91-0901-555C-EE1C83FEFA2F}" dt="2023-05-31T15:33:39.360" v="94" actId="14100"/>
          <ac:grpSpMkLst>
            <pc:docMk/>
            <pc:sldMk cId="3813664577" sldId="297"/>
            <ac:grpSpMk id="14" creationId="{325B6F19-BDB5-1060-F962-6AF92CE377B9}"/>
          </ac:grpSpMkLst>
        </pc:grpChg>
        <pc:grpChg chg="add del">
          <ac:chgData name="Usuario invitado" userId="S::urn:spo:anon#5f33dc411faca4b2c6f52bf8dc43e481631f3ff3c99a0ce42365655680d19a12::" providerId="AD" clId="Web-{19AFC63A-8A91-0901-555C-EE1C83FEFA2F}" dt="2023-05-31T15:33:24.047" v="90"/>
          <ac:grpSpMkLst>
            <pc:docMk/>
            <pc:sldMk cId="3813664577" sldId="297"/>
            <ac:grpSpMk id="32" creationId="{9E4B381C-3546-D48B-A248-63573CD62186}"/>
          </ac:grpSpMkLst>
        </pc:grpChg>
        <pc:grpChg chg="add mod">
          <ac:chgData name="Usuario invitado" userId="S::urn:spo:anon#5f33dc411faca4b2c6f52bf8dc43e481631f3ff3c99a0ce42365655680d19a12::" providerId="AD" clId="Web-{19AFC63A-8A91-0901-555C-EE1C83FEFA2F}" dt="2023-05-31T15:33:32.375" v="92" actId="1076"/>
          <ac:grpSpMkLst>
            <pc:docMk/>
            <pc:sldMk cId="3813664577" sldId="297"/>
            <ac:grpSpMk id="39" creationId="{1964E5E5-DAFC-ADEC-903E-AA704946C1DA}"/>
          </ac:grpSpMkLst>
        </pc:grpChg>
        <pc:picChg chg="del">
          <ac:chgData name="Usuario invitado" userId="S::urn:spo:anon#5f33dc411faca4b2c6f52bf8dc43e481631f3ff3c99a0ce42365655680d19a12::" providerId="AD" clId="Web-{19AFC63A-8A91-0901-555C-EE1C83FEFA2F}" dt="2023-05-31T16:29:02.717" v="471"/>
          <ac:picMkLst>
            <pc:docMk/>
            <pc:sldMk cId="3813664577" sldId="297"/>
            <ac:picMk id="4" creationId="{E659F972-A2F4-AACF-445F-56A31EE3DE3A}"/>
          </ac:picMkLst>
        </pc:picChg>
        <pc:picChg chg="del">
          <ac:chgData name="Usuario invitado" userId="S::urn:spo:anon#5f33dc411faca4b2c6f52bf8dc43e481631f3ff3c99a0ce42365655680d19a12::" providerId="AD" clId="Web-{19AFC63A-8A91-0901-555C-EE1C83FEFA2F}" dt="2023-05-31T16:29:03.467" v="472"/>
          <ac:picMkLst>
            <pc:docMk/>
            <pc:sldMk cId="3813664577" sldId="297"/>
            <ac:picMk id="7" creationId="{0317D7A4-64D4-C6FC-E6E4-C2E5E3F05F27}"/>
          </ac:picMkLst>
        </pc:picChg>
        <pc:picChg chg="add mod">
          <ac:chgData name="Usuario invitado" userId="S::urn:spo:anon#5f33dc411faca4b2c6f52bf8dc43e481631f3ff3c99a0ce42365655680d19a12::" providerId="AD" clId="Web-{19AFC63A-8A91-0901-555C-EE1C83FEFA2F}" dt="2023-05-31T16:52:17.058" v="621" actId="14100"/>
          <ac:picMkLst>
            <pc:docMk/>
            <pc:sldMk cId="3813664577" sldId="297"/>
            <ac:picMk id="40" creationId="{3F0995D0-58E9-79C9-AA9B-0471B851F486}"/>
          </ac:picMkLst>
        </pc:picChg>
        <pc:picChg chg="add mod modCrop">
          <ac:chgData name="Usuario invitado" userId="S::urn:spo:anon#5f33dc411faca4b2c6f52bf8dc43e481631f3ff3c99a0ce42365655680d19a12::" providerId="AD" clId="Web-{19AFC63A-8A91-0901-555C-EE1C83FEFA2F}" dt="2023-05-31T16:49:14.662" v="607" actId="1076"/>
          <ac:picMkLst>
            <pc:docMk/>
            <pc:sldMk cId="3813664577" sldId="297"/>
            <ac:picMk id="43" creationId="{1E83AB4D-186D-9199-89E1-4E96E9CBDAA9}"/>
          </ac:picMkLst>
        </pc:picChg>
        <pc:picChg chg="add mod modCrop">
          <ac:chgData name="Usuario invitado" userId="S::urn:spo:anon#5f33dc411faca4b2c6f52bf8dc43e481631f3ff3c99a0ce42365655680d19a12::" providerId="AD" clId="Web-{19AFC63A-8A91-0901-555C-EE1C83FEFA2F}" dt="2023-05-31T16:52:13.121" v="620" actId="1076"/>
          <ac:picMkLst>
            <pc:docMk/>
            <pc:sldMk cId="3813664577" sldId="297"/>
            <ac:picMk id="44" creationId="{7B8E45A2-7CED-BCAF-5001-F56563CC01B5}"/>
          </ac:picMkLst>
        </pc:picChg>
        <pc:picChg chg="add del mod">
          <ac:chgData name="Usuario invitado" userId="S::urn:spo:anon#5f33dc411faca4b2c6f52bf8dc43e481631f3ff3c99a0ce42365655680d19a12::" providerId="AD" clId="Web-{19AFC63A-8A91-0901-555C-EE1C83FEFA2F}" dt="2023-05-31T16:52:38.747" v="624"/>
          <ac:picMkLst>
            <pc:docMk/>
            <pc:sldMk cId="3813664577" sldId="297"/>
            <ac:picMk id="45" creationId="{0B62C77B-5D27-B7F6-5793-20C14E6BEAAB}"/>
          </ac:picMkLst>
        </pc:picChg>
        <pc:picChg chg="add del mod">
          <ac:chgData name="Usuario invitado" userId="S::urn:spo:anon#5f33dc411faca4b2c6f52bf8dc43e481631f3ff3c99a0ce42365655680d19a12::" providerId="AD" clId="Web-{19AFC63A-8A91-0901-555C-EE1C83FEFA2F}" dt="2023-05-31T16:52:44.825" v="626"/>
          <ac:picMkLst>
            <pc:docMk/>
            <pc:sldMk cId="3813664577" sldId="297"/>
            <ac:picMk id="46" creationId="{426664F1-0603-DB93-0864-D91065970562}"/>
          </ac:picMkLst>
        </pc:picChg>
        <pc:picChg chg="add mod modCrop">
          <ac:chgData name="Usuario invitado" userId="S::urn:spo:anon#5f33dc411faca4b2c6f52bf8dc43e481631f3ff3c99a0ce42365655680d19a12::" providerId="AD" clId="Web-{19AFC63A-8A91-0901-555C-EE1C83FEFA2F}" dt="2023-05-31T16:57:13.287" v="654" actId="1076"/>
          <ac:picMkLst>
            <pc:docMk/>
            <pc:sldMk cId="3813664577" sldId="297"/>
            <ac:picMk id="48" creationId="{0DC141B7-5E4A-3E4B-7ABF-22F7034A4805}"/>
          </ac:picMkLst>
        </pc:picChg>
      </pc:sldChg>
    </pc:docChg>
  </pc:docChgLst>
  <pc:docChgLst>
    <pc:chgData name="Usuario invitado" userId="S::urn:spo:anon#5f33dc411faca4b2c6f52bf8dc43e481631f3ff3c99a0ce42365655680d19a12::" providerId="AD" clId="Web-{30B6BA5C-0533-5475-E3E7-A9DBF3E688E2}"/>
    <pc:docChg chg="modSld">
      <pc:chgData name="Usuario invitado" userId="S::urn:spo:anon#5f33dc411faca4b2c6f52bf8dc43e481631f3ff3c99a0ce42365655680d19a12::" providerId="AD" clId="Web-{30B6BA5C-0533-5475-E3E7-A9DBF3E688E2}" dt="2023-05-31T11:38:21.555" v="125" actId="1076"/>
      <pc:docMkLst>
        <pc:docMk/>
      </pc:docMkLst>
      <pc:sldChg chg="addSp delSp modSp">
        <pc:chgData name="Usuario invitado" userId="S::urn:spo:anon#5f33dc411faca4b2c6f52bf8dc43e481631f3ff3c99a0ce42365655680d19a12::" providerId="AD" clId="Web-{30B6BA5C-0533-5475-E3E7-A9DBF3E688E2}" dt="2023-05-31T11:38:21.555" v="125" actId="1076"/>
        <pc:sldMkLst>
          <pc:docMk/>
          <pc:sldMk cId="4191977424" sldId="284"/>
        </pc:sldMkLst>
        <pc:spChg chg="add mod">
          <ac:chgData name="Usuario invitado" userId="S::urn:spo:anon#5f33dc411faca4b2c6f52bf8dc43e481631f3ff3c99a0ce42365655680d19a12::" providerId="AD" clId="Web-{30B6BA5C-0533-5475-E3E7-A9DBF3E688E2}" dt="2023-05-31T11:28:26.009" v="97" actId="14100"/>
          <ac:spMkLst>
            <pc:docMk/>
            <pc:sldMk cId="4191977424" sldId="284"/>
            <ac:spMk id="11" creationId="{3222516A-CF19-8178-1C36-1C6ED4BECFCD}"/>
          </ac:spMkLst>
        </pc:spChg>
        <pc:spChg chg="add mod">
          <ac:chgData name="Usuario invitado" userId="S::urn:spo:anon#5f33dc411faca4b2c6f52bf8dc43e481631f3ff3c99a0ce42365655680d19a12::" providerId="AD" clId="Web-{30B6BA5C-0533-5475-E3E7-A9DBF3E688E2}" dt="2023-05-31T11:38:21.555" v="125" actId="1076"/>
          <ac:spMkLst>
            <pc:docMk/>
            <pc:sldMk cId="4191977424" sldId="284"/>
            <ac:spMk id="20" creationId="{C9552914-33B2-A534-8E8B-4E5256ABD637}"/>
          </ac:spMkLst>
        </pc:spChg>
        <pc:spChg chg="mod">
          <ac:chgData name="Usuario invitado" userId="S::urn:spo:anon#5f33dc411faca4b2c6f52bf8dc43e481631f3ff3c99a0ce42365655680d19a12::" providerId="AD" clId="Web-{30B6BA5C-0533-5475-E3E7-A9DBF3E688E2}" dt="2023-05-31T11:36:30.709" v="122" actId="20577"/>
          <ac:spMkLst>
            <pc:docMk/>
            <pc:sldMk cId="4191977424" sldId="284"/>
            <ac:spMk id="21" creationId="{9BE5E68E-2AE9-A9C2-F48D-72B766708401}"/>
          </ac:spMkLst>
        </pc:spChg>
        <pc:spChg chg="add mod">
          <ac:chgData name="Usuario invitado" userId="S::urn:spo:anon#5f33dc411faca4b2c6f52bf8dc43e481631f3ff3c99a0ce42365655680d19a12::" providerId="AD" clId="Web-{30B6BA5C-0533-5475-E3E7-A9DBF3E688E2}" dt="2023-05-31T11:38:15.086" v="124" actId="1076"/>
          <ac:spMkLst>
            <pc:docMk/>
            <pc:sldMk cId="4191977424" sldId="284"/>
            <ac:spMk id="22" creationId="{545603E2-D9B3-0A6A-8BCA-316D8441D345}"/>
          </ac:spMkLst>
        </pc:spChg>
        <pc:picChg chg="add del mod">
          <ac:chgData name="Usuario invitado" userId="S::urn:spo:anon#5f33dc411faca4b2c6f52bf8dc43e481631f3ff3c99a0ce42365655680d19a12::" providerId="AD" clId="Web-{30B6BA5C-0533-5475-E3E7-A9DBF3E688E2}" dt="2023-05-31T11:14:37.630" v="13"/>
          <ac:picMkLst>
            <pc:docMk/>
            <pc:sldMk cId="4191977424" sldId="284"/>
            <ac:picMk id="6" creationId="{C337CD6B-2606-F679-10C7-92841FDB4B2A}"/>
          </ac:picMkLst>
        </pc:picChg>
        <pc:picChg chg="add del mod">
          <ac:chgData name="Usuario invitado" userId="S::urn:spo:anon#5f33dc411faca4b2c6f52bf8dc43e481631f3ff3c99a0ce42365655680d19a12::" providerId="AD" clId="Web-{30B6BA5C-0533-5475-E3E7-A9DBF3E688E2}" dt="2023-05-31T11:14:38.473" v="14"/>
          <ac:picMkLst>
            <pc:docMk/>
            <pc:sldMk cId="4191977424" sldId="284"/>
            <ac:picMk id="7" creationId="{31C04D29-CCFB-8430-7439-1B992C974415}"/>
          </ac:picMkLst>
        </pc:picChg>
        <pc:picChg chg="add mod modCrop">
          <ac:chgData name="Usuario invitado" userId="S::urn:spo:anon#5f33dc411faca4b2c6f52bf8dc43e481631f3ff3c99a0ce42365655680d19a12::" providerId="AD" clId="Web-{30B6BA5C-0533-5475-E3E7-A9DBF3E688E2}" dt="2023-05-31T11:27:53.446" v="92"/>
          <ac:picMkLst>
            <pc:docMk/>
            <pc:sldMk cId="4191977424" sldId="284"/>
            <ac:picMk id="8" creationId="{DF073683-B71E-C1D5-5ECC-6BB356D36B81}"/>
          </ac:picMkLst>
        </pc:picChg>
        <pc:picChg chg="add mod modCrop">
          <ac:chgData name="Usuario invitado" userId="S::urn:spo:anon#5f33dc411faca4b2c6f52bf8dc43e481631f3ff3c99a0ce42365655680d19a12::" providerId="AD" clId="Web-{30B6BA5C-0533-5475-E3E7-A9DBF3E688E2}" dt="2023-05-31T11:26:18.131" v="90"/>
          <ac:picMkLst>
            <pc:docMk/>
            <pc:sldMk cId="4191977424" sldId="284"/>
            <ac:picMk id="9" creationId="{89636217-6B79-44B4-433F-48CA5688307E}"/>
          </ac:picMkLst>
        </pc:picChg>
        <pc:picChg chg="add del mod">
          <ac:chgData name="Usuario invitado" userId="S::urn:spo:anon#5f33dc411faca4b2c6f52bf8dc43e481631f3ff3c99a0ce42365655680d19a12::" providerId="AD" clId="Web-{30B6BA5C-0533-5475-E3E7-A9DBF3E688E2}" dt="2023-05-31T11:19:51.919" v="59"/>
          <ac:picMkLst>
            <pc:docMk/>
            <pc:sldMk cId="4191977424" sldId="284"/>
            <ac:picMk id="12" creationId="{93ABA769-A8EF-2B57-4C63-9EC62F73A22D}"/>
          </ac:picMkLst>
        </pc:picChg>
      </pc:sldChg>
    </pc:docChg>
  </pc:docChgLst>
  <pc:docChgLst>
    <pc:chgData name="Miquel Navalon Mo?inos" userId="S::mnavmoi@upv.edu.es::496c1393-bd79-4e38-9a4b-39677cc10c7b" providerId="AD" clId="Web-{5AD53D23-7856-F1E2-E65B-E7603F29A6BD}"/>
    <pc:docChg chg="modSld">
      <pc:chgData name="Miquel Navalon Mo?inos" userId="S::mnavmoi@upv.edu.es::496c1393-bd79-4e38-9a4b-39677cc10c7b" providerId="AD" clId="Web-{5AD53D23-7856-F1E2-E65B-E7603F29A6BD}" dt="2023-05-31T18:03:18.477" v="24" actId="20577"/>
      <pc:docMkLst>
        <pc:docMk/>
      </pc:docMkLst>
      <pc:sldChg chg="modSp">
        <pc:chgData name="Miquel Navalon Mo?inos" userId="S::mnavmoi@upv.edu.es::496c1393-bd79-4e38-9a4b-39677cc10c7b" providerId="AD" clId="Web-{5AD53D23-7856-F1E2-E65B-E7603F29A6BD}" dt="2023-05-31T18:03:18.477" v="24" actId="20577"/>
        <pc:sldMkLst>
          <pc:docMk/>
          <pc:sldMk cId="2683894907" sldId="288"/>
        </pc:sldMkLst>
        <pc:spChg chg="mod">
          <ac:chgData name="Miquel Navalon Mo?inos" userId="S::mnavmoi@upv.edu.es::496c1393-bd79-4e38-9a4b-39677cc10c7b" providerId="AD" clId="Web-{5AD53D23-7856-F1E2-E65B-E7603F29A6BD}" dt="2023-05-31T18:03:18.477" v="24" actId="20577"/>
          <ac:spMkLst>
            <pc:docMk/>
            <pc:sldMk cId="2683894907" sldId="288"/>
            <ac:spMk id="6" creationId="{3E348F29-8DAD-EE46-E415-22847AA2A5F8}"/>
          </ac:spMkLst>
        </pc:spChg>
      </pc:sldChg>
      <pc:sldChg chg="modSp">
        <pc:chgData name="Miquel Navalon Mo?inos" userId="S::mnavmoi@upv.edu.es::496c1393-bd79-4e38-9a4b-39677cc10c7b" providerId="AD" clId="Web-{5AD53D23-7856-F1E2-E65B-E7603F29A6BD}" dt="2023-05-31T18:02:58.305" v="19" actId="20577"/>
        <pc:sldMkLst>
          <pc:docMk/>
          <pc:sldMk cId="907291623" sldId="293"/>
        </pc:sldMkLst>
        <pc:spChg chg="mod">
          <ac:chgData name="Miquel Navalon Mo?inos" userId="S::mnavmoi@upv.edu.es::496c1393-bd79-4e38-9a4b-39677cc10c7b" providerId="AD" clId="Web-{5AD53D23-7856-F1E2-E65B-E7603F29A6BD}" dt="2023-05-31T18:02:58.305" v="19" actId="20577"/>
          <ac:spMkLst>
            <pc:docMk/>
            <pc:sldMk cId="907291623" sldId="293"/>
            <ac:spMk id="6" creationId="{3E348F29-8DAD-EE46-E415-22847AA2A5F8}"/>
          </ac:spMkLst>
        </pc:spChg>
        <pc:grpChg chg="mod">
          <ac:chgData name="Miquel Navalon Mo?inos" userId="S::mnavmoi@upv.edu.es::496c1393-bd79-4e38-9a4b-39677cc10c7b" providerId="AD" clId="Web-{5AD53D23-7856-F1E2-E65B-E7603F29A6BD}" dt="2023-05-31T18:02:39.773" v="10" actId="1076"/>
          <ac:grpSpMkLst>
            <pc:docMk/>
            <pc:sldMk cId="907291623" sldId="293"/>
            <ac:grpSpMk id="7" creationId="{38DEEBD1-43F4-0CCC-80AF-C045073FA100}"/>
          </ac:grpSpMkLst>
        </pc:grpChg>
        <pc:picChg chg="mod">
          <ac:chgData name="Miquel Navalon Mo?inos" userId="S::mnavmoi@upv.edu.es::496c1393-bd79-4e38-9a4b-39677cc10c7b" providerId="AD" clId="Web-{5AD53D23-7856-F1E2-E65B-E7603F29A6BD}" dt="2023-05-31T18:02:45.039" v="11" actId="1076"/>
          <ac:picMkLst>
            <pc:docMk/>
            <pc:sldMk cId="907291623" sldId="293"/>
            <ac:picMk id="8" creationId="{B76A31AC-E90B-868A-83B0-05E8125DF7BF}"/>
          </ac:picMkLst>
        </pc:picChg>
      </pc:sldChg>
      <pc:sldChg chg="modSp">
        <pc:chgData name="Miquel Navalon Mo?inos" userId="S::mnavmoi@upv.edu.es::496c1393-bd79-4e38-9a4b-39677cc10c7b" providerId="AD" clId="Web-{5AD53D23-7856-F1E2-E65B-E7603F29A6BD}" dt="2023-05-31T18:02:15.991" v="9" actId="1076"/>
        <pc:sldMkLst>
          <pc:docMk/>
          <pc:sldMk cId="3782622374" sldId="296"/>
        </pc:sldMkLst>
        <pc:spChg chg="mod">
          <ac:chgData name="Miquel Navalon Mo?inos" userId="S::mnavmoi@upv.edu.es::496c1393-bd79-4e38-9a4b-39677cc10c7b" providerId="AD" clId="Web-{5AD53D23-7856-F1E2-E65B-E7603F29A6BD}" dt="2023-05-31T18:01:42.475" v="3" actId="1076"/>
          <ac:spMkLst>
            <pc:docMk/>
            <pc:sldMk cId="3782622374" sldId="296"/>
            <ac:spMk id="10" creationId="{6334C87F-650C-21E1-3C1F-956330C2D6C5}"/>
          </ac:spMkLst>
        </pc:spChg>
        <pc:spChg chg="mod">
          <ac:chgData name="Miquel Navalon Mo?inos" userId="S::mnavmoi@upv.edu.es::496c1393-bd79-4e38-9a4b-39677cc10c7b" providerId="AD" clId="Web-{5AD53D23-7856-F1E2-E65B-E7603F29A6BD}" dt="2023-05-31T18:02:02.694" v="5" actId="1076"/>
          <ac:spMkLst>
            <pc:docMk/>
            <pc:sldMk cId="3782622374" sldId="296"/>
            <ac:spMk id="12" creationId="{9781AA64-6131-FFCB-8C37-666F04F6858D}"/>
          </ac:spMkLst>
        </pc:spChg>
        <pc:spChg chg="mod">
          <ac:chgData name="Miquel Navalon Mo?inos" userId="S::mnavmoi@upv.edu.es::496c1393-bd79-4e38-9a4b-39677cc10c7b" providerId="AD" clId="Web-{5AD53D23-7856-F1E2-E65B-E7603F29A6BD}" dt="2023-05-31T18:02:02.772" v="7" actId="20577"/>
          <ac:spMkLst>
            <pc:docMk/>
            <pc:sldMk cId="3782622374" sldId="296"/>
            <ac:spMk id="18" creationId="{85FB0683-B6EB-318B-15B5-DAFDB3B8D7B7}"/>
          </ac:spMkLst>
        </pc:spChg>
        <pc:spChg chg="mod">
          <ac:chgData name="Miquel Navalon Mo?inos" userId="S::mnavmoi@upv.edu.es::496c1393-bd79-4e38-9a4b-39677cc10c7b" providerId="AD" clId="Web-{5AD53D23-7856-F1E2-E65B-E7603F29A6BD}" dt="2023-05-31T18:02:02.585" v="4" actId="1076"/>
          <ac:spMkLst>
            <pc:docMk/>
            <pc:sldMk cId="3782622374" sldId="296"/>
            <ac:spMk id="21" creationId="{96D1942E-0008-8C1E-7E05-FD8AD5649200}"/>
          </ac:spMkLst>
        </pc:spChg>
        <pc:spChg chg="mod">
          <ac:chgData name="Miquel Navalon Mo?inos" userId="S::mnavmoi@upv.edu.es::496c1393-bd79-4e38-9a4b-39677cc10c7b" providerId="AD" clId="Web-{5AD53D23-7856-F1E2-E65B-E7603F29A6BD}" dt="2023-05-31T18:01:29.022" v="0" actId="1076"/>
          <ac:spMkLst>
            <pc:docMk/>
            <pc:sldMk cId="3782622374" sldId="296"/>
            <ac:spMk id="23" creationId="{00E79711-190E-0C90-7B9B-6A59626395AD}"/>
          </ac:spMkLst>
        </pc:spChg>
        <pc:spChg chg="mod">
          <ac:chgData name="Miquel Navalon Mo?inos" userId="S::mnavmoi@upv.edu.es::496c1393-bd79-4e38-9a4b-39677cc10c7b" providerId="AD" clId="Web-{5AD53D23-7856-F1E2-E65B-E7603F29A6BD}" dt="2023-05-31T18:01:40.084" v="2" actId="1076"/>
          <ac:spMkLst>
            <pc:docMk/>
            <pc:sldMk cId="3782622374" sldId="296"/>
            <ac:spMk id="24" creationId="{A20007DC-B84F-3024-3BFA-E1D1B5894F10}"/>
          </ac:spMkLst>
        </pc:spChg>
        <pc:spChg chg="mod">
          <ac:chgData name="Miquel Navalon Mo?inos" userId="S::mnavmoi@upv.edu.es::496c1393-bd79-4e38-9a4b-39677cc10c7b" providerId="AD" clId="Web-{5AD53D23-7856-F1E2-E65B-E7603F29A6BD}" dt="2023-05-31T18:01:33.584" v="1" actId="1076"/>
          <ac:spMkLst>
            <pc:docMk/>
            <pc:sldMk cId="3782622374" sldId="296"/>
            <ac:spMk id="25" creationId="{464C472C-6AE0-0FEF-E45C-F70972D243B7}"/>
          </ac:spMkLst>
        </pc:spChg>
        <pc:spChg chg="mod">
          <ac:chgData name="Miquel Navalon Mo?inos" userId="S::mnavmoi@upv.edu.es::496c1393-bd79-4e38-9a4b-39677cc10c7b" providerId="AD" clId="Web-{5AD53D23-7856-F1E2-E65B-E7603F29A6BD}" dt="2023-05-31T18:02:15.991" v="9" actId="1076"/>
          <ac:spMkLst>
            <pc:docMk/>
            <pc:sldMk cId="3782622374" sldId="296"/>
            <ac:spMk id="26" creationId="{398F181C-1D1C-398A-1420-3772E9E9351E}"/>
          </ac:spMkLst>
        </pc:spChg>
        <pc:spChg chg="mod">
          <ac:chgData name="Miquel Navalon Mo?inos" userId="S::mnavmoi@upv.edu.es::496c1393-bd79-4e38-9a4b-39677cc10c7b" providerId="AD" clId="Web-{5AD53D23-7856-F1E2-E65B-E7603F29A6BD}" dt="2023-05-31T18:02:15.835" v="8" actId="1076"/>
          <ac:spMkLst>
            <pc:docMk/>
            <pc:sldMk cId="3782622374" sldId="296"/>
            <ac:spMk id="45" creationId="{D07AC04E-02A2-8E3C-4B7F-49C73C292A29}"/>
          </ac:spMkLst>
        </pc:spChg>
      </pc:sldChg>
    </pc:docChg>
  </pc:docChgLst>
  <pc:docChgLst>
    <pc:chgData name="Miquel Navalon Mo?inos" userId="S::mnavmoi@upv.edu.es::496c1393-bd79-4e38-9a4b-39677cc10c7b" providerId="AD" clId="Web-{88A7F5BD-4257-968C-44D3-1D2B459C561A}"/>
    <pc:docChg chg="modSld">
      <pc:chgData name="Miquel Navalon Mo?inos" userId="S::mnavmoi@upv.edu.es::496c1393-bd79-4e38-9a4b-39677cc10c7b" providerId="AD" clId="Web-{88A7F5BD-4257-968C-44D3-1D2B459C561A}" dt="2023-05-31T19:06:02.566" v="21" actId="14100"/>
      <pc:docMkLst>
        <pc:docMk/>
      </pc:docMkLst>
      <pc:sldChg chg="modSp">
        <pc:chgData name="Miquel Navalon Mo?inos" userId="S::mnavmoi@upv.edu.es::496c1393-bd79-4e38-9a4b-39677cc10c7b" providerId="AD" clId="Web-{88A7F5BD-4257-968C-44D3-1D2B459C561A}" dt="2023-05-31T19:06:02.566" v="21" actId="14100"/>
        <pc:sldMkLst>
          <pc:docMk/>
          <pc:sldMk cId="0" sldId="257"/>
        </pc:sldMkLst>
        <pc:spChg chg="mod">
          <ac:chgData name="Miquel Navalon Mo?inos" userId="S::mnavmoi@upv.edu.es::496c1393-bd79-4e38-9a4b-39677cc10c7b" providerId="AD" clId="Web-{88A7F5BD-4257-968C-44D3-1D2B459C561A}" dt="2023-05-31T19:06:02.566" v="21" actId="14100"/>
          <ac:spMkLst>
            <pc:docMk/>
            <pc:sldMk cId="0" sldId="257"/>
            <ac:spMk id="6" creationId="{3E348F29-8DAD-EE46-E415-22847AA2A5F8}"/>
          </ac:spMkLst>
        </pc:spChg>
      </pc:sldChg>
    </pc:docChg>
  </pc:docChgLst>
  <pc:docChgLst>
    <pc:chgData name="Usuario invitado" userId="S::urn:spo:anon#5f33dc411faca4b2c6f52bf8dc43e481631f3ff3c99a0ce42365655680d19a12::" providerId="AD" clId="Web-{3F2BC28B-4B9A-48D9-9CCF-A343B3AF875B}"/>
    <pc:docChg chg="modSld">
      <pc:chgData name="Usuario invitado" userId="S::urn:spo:anon#5f33dc411faca4b2c6f52bf8dc43e481631f3ff3c99a0ce42365655680d19a12::" providerId="AD" clId="Web-{3F2BC28B-4B9A-48D9-9CCF-A343B3AF875B}" dt="2023-05-30T17:04:09.791" v="1" actId="20577"/>
      <pc:docMkLst>
        <pc:docMk/>
      </pc:docMkLst>
      <pc:sldChg chg="modSp">
        <pc:chgData name="Usuario invitado" userId="S::urn:spo:anon#5f33dc411faca4b2c6f52bf8dc43e481631f3ff3c99a0ce42365655680d19a12::" providerId="AD" clId="Web-{3F2BC28B-4B9A-48D9-9CCF-A343B3AF875B}" dt="2023-05-30T17:04:09.791" v="1" actId="20577"/>
        <pc:sldMkLst>
          <pc:docMk/>
          <pc:sldMk cId="2980958460" sldId="285"/>
        </pc:sldMkLst>
        <pc:spChg chg="mod">
          <ac:chgData name="Usuario invitado" userId="S::urn:spo:anon#5f33dc411faca4b2c6f52bf8dc43e481631f3ff3c99a0ce42365655680d19a12::" providerId="AD" clId="Web-{3F2BC28B-4B9A-48D9-9CCF-A343B3AF875B}" dt="2023-05-30T17:04:09.791" v="1" actId="20577"/>
          <ac:spMkLst>
            <pc:docMk/>
            <pc:sldMk cId="2980958460" sldId="285"/>
            <ac:spMk id="6" creationId="{3E348F29-8DAD-EE46-E415-22847AA2A5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4175c6c2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a4175c6c2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24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49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514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4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20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41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32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02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6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91decd8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91decd8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41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9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6150" y="3178750"/>
            <a:ext cx="6222700" cy="1976875"/>
          </a:xfrm>
          <a:custGeom>
            <a:avLst/>
            <a:gdLst/>
            <a:ahLst/>
            <a:cxnLst/>
            <a:rect l="l" t="t" r="r" b="b"/>
            <a:pathLst>
              <a:path w="248908" h="79075" extrusionOk="0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211254" y="4076971"/>
            <a:ext cx="5676885" cy="1285283"/>
          </a:xfrm>
          <a:custGeom>
            <a:avLst/>
            <a:gdLst/>
            <a:ahLst/>
            <a:cxnLst/>
            <a:rect l="l" t="t" r="r" b="b"/>
            <a:pathLst>
              <a:path w="45466" h="10294" extrusionOk="0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61080" y="3280394"/>
            <a:ext cx="6220026" cy="1405146"/>
          </a:xfrm>
          <a:custGeom>
            <a:avLst/>
            <a:gdLst/>
            <a:ahLst/>
            <a:cxnLst/>
            <a:rect l="l" t="t" r="r" b="b"/>
            <a:pathLst>
              <a:path w="49816" h="11254" extrusionOk="0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2675" y="-44925"/>
            <a:ext cx="5324125" cy="5211800"/>
          </a:xfrm>
          <a:custGeom>
            <a:avLst/>
            <a:gdLst/>
            <a:ahLst/>
            <a:cxnLst/>
            <a:rect l="l" t="t" r="r" b="b"/>
            <a:pathLst>
              <a:path w="212965" h="208472" extrusionOk="0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713225" y="1338150"/>
            <a:ext cx="7710900" cy="3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36800" y="1172450"/>
            <a:ext cx="357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36800" y="2742350"/>
            <a:ext cx="357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2"/>
          </p:nvPr>
        </p:nvSpPr>
        <p:spPr>
          <a:xfrm>
            <a:off x="4850125" y="546500"/>
            <a:ext cx="3573900" cy="4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20000" y="39984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Lilita One"/>
              <a:buNone/>
              <a:defRPr sz="32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244800" y="180770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753225" y="2280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753225" y="336475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4572000" y="1527600"/>
            <a:ext cx="0" cy="3066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eapmasterdeluxe.my.canva.si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5235688" y="35612"/>
            <a:ext cx="3852000" cy="25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ProMu 22/23 GTDM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"/>
          </p:nvPr>
        </p:nvSpPr>
        <p:spPr>
          <a:xfrm>
            <a:off x="6747300" y="3507120"/>
            <a:ext cx="2248200" cy="136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Miquel Navalón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Néstor Espí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Nicolás de la Peña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Valls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Mellado</a:t>
            </a:r>
            <a:endParaRPr/>
          </a:p>
        </p:txBody>
      </p:sp>
      <p:grpSp>
        <p:nvGrpSpPr>
          <p:cNvPr id="159" name="Google Shape;159;p27"/>
          <p:cNvGrpSpPr/>
          <p:nvPr/>
        </p:nvGrpSpPr>
        <p:grpSpPr>
          <a:xfrm>
            <a:off x="239419" y="902777"/>
            <a:ext cx="5140714" cy="3533789"/>
            <a:chOff x="205762" y="902775"/>
            <a:chExt cx="4932560" cy="3390701"/>
          </a:xfrm>
        </p:grpSpPr>
        <p:sp>
          <p:nvSpPr>
            <p:cNvPr id="160" name="Google Shape;160;p27"/>
            <p:cNvSpPr/>
            <p:nvPr/>
          </p:nvSpPr>
          <p:spPr>
            <a:xfrm>
              <a:off x="3176943" y="1181202"/>
              <a:ext cx="479587" cy="484447"/>
            </a:xfrm>
            <a:custGeom>
              <a:avLst/>
              <a:gdLst/>
              <a:ahLst/>
              <a:cxnLst/>
              <a:rect l="l" t="t" r="r" b="b"/>
              <a:pathLst>
                <a:path w="3841" h="3880" extrusionOk="0">
                  <a:moveTo>
                    <a:pt x="2530" y="0"/>
                  </a:moveTo>
                  <a:lnTo>
                    <a:pt x="1710" y="560"/>
                  </a:lnTo>
                  <a:lnTo>
                    <a:pt x="1" y="2329"/>
                  </a:lnTo>
                  <a:lnTo>
                    <a:pt x="1530" y="3880"/>
                  </a:lnTo>
                  <a:lnTo>
                    <a:pt x="3840" y="570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3461613" y="1227274"/>
              <a:ext cx="141217" cy="304777"/>
            </a:xfrm>
            <a:custGeom>
              <a:avLst/>
              <a:gdLst/>
              <a:ahLst/>
              <a:cxnLst/>
              <a:rect l="l" t="t" r="r" b="b"/>
              <a:pathLst>
                <a:path w="1131" h="2441" extrusionOk="0">
                  <a:moveTo>
                    <a:pt x="201" y="1"/>
                  </a:moveTo>
                  <a:cubicBezTo>
                    <a:pt x="201" y="1"/>
                    <a:pt x="70" y="1411"/>
                    <a:pt x="1" y="2440"/>
                  </a:cubicBezTo>
                  <a:lnTo>
                    <a:pt x="1130" y="811"/>
                  </a:lnTo>
                  <a:cubicBezTo>
                    <a:pt x="810" y="521"/>
                    <a:pt x="2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3420411" y="933989"/>
              <a:ext cx="417032" cy="553119"/>
            </a:xfrm>
            <a:custGeom>
              <a:avLst/>
              <a:gdLst/>
              <a:ahLst/>
              <a:cxnLst/>
              <a:rect l="l" t="t" r="r" b="b"/>
              <a:pathLst>
                <a:path w="3340" h="4430" extrusionOk="0">
                  <a:moveTo>
                    <a:pt x="1406" y="0"/>
                  </a:moveTo>
                  <a:cubicBezTo>
                    <a:pt x="1401" y="0"/>
                    <a:pt x="1396" y="0"/>
                    <a:pt x="1391" y="0"/>
                  </a:cubicBezTo>
                  <a:cubicBezTo>
                    <a:pt x="891" y="30"/>
                    <a:pt x="271" y="360"/>
                    <a:pt x="140" y="890"/>
                  </a:cubicBezTo>
                  <a:cubicBezTo>
                    <a:pt x="0" y="1440"/>
                    <a:pt x="611" y="2600"/>
                    <a:pt x="611" y="2600"/>
                  </a:cubicBezTo>
                  <a:lnTo>
                    <a:pt x="620" y="3409"/>
                  </a:lnTo>
                  <a:lnTo>
                    <a:pt x="1840" y="4360"/>
                  </a:lnTo>
                  <a:lnTo>
                    <a:pt x="2490" y="4429"/>
                  </a:lnTo>
                  <a:lnTo>
                    <a:pt x="3080" y="3020"/>
                  </a:lnTo>
                  <a:lnTo>
                    <a:pt x="3340" y="3060"/>
                  </a:lnTo>
                  <a:lnTo>
                    <a:pt x="3140" y="2120"/>
                  </a:lnTo>
                  <a:lnTo>
                    <a:pt x="3120" y="1350"/>
                  </a:lnTo>
                  <a:cubicBezTo>
                    <a:pt x="3120" y="1350"/>
                    <a:pt x="213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3309290" y="902775"/>
              <a:ext cx="509304" cy="192281"/>
            </a:xfrm>
            <a:custGeom>
              <a:avLst/>
              <a:gdLst/>
              <a:ahLst/>
              <a:cxnLst/>
              <a:rect l="l" t="t" r="r" b="b"/>
              <a:pathLst>
                <a:path w="4079" h="1540" extrusionOk="0">
                  <a:moveTo>
                    <a:pt x="1731" y="0"/>
                  </a:moveTo>
                  <a:cubicBezTo>
                    <a:pt x="840" y="0"/>
                    <a:pt x="21" y="160"/>
                    <a:pt x="21" y="160"/>
                  </a:cubicBezTo>
                  <a:cubicBezTo>
                    <a:pt x="21" y="160"/>
                    <a:pt x="1" y="930"/>
                    <a:pt x="350" y="1150"/>
                  </a:cubicBezTo>
                  <a:cubicBezTo>
                    <a:pt x="701" y="1370"/>
                    <a:pt x="921" y="1210"/>
                    <a:pt x="961" y="1540"/>
                  </a:cubicBezTo>
                  <a:lnTo>
                    <a:pt x="3950" y="1380"/>
                  </a:lnTo>
                  <a:cubicBezTo>
                    <a:pt x="4078" y="251"/>
                    <a:pt x="2848" y="0"/>
                    <a:pt x="1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3390446" y="1112407"/>
              <a:ext cx="218630" cy="138717"/>
            </a:xfrm>
            <a:custGeom>
              <a:avLst/>
              <a:gdLst/>
              <a:ahLst/>
              <a:cxnLst/>
              <a:rect l="l" t="t" r="r" b="b"/>
              <a:pathLst>
                <a:path w="1751" h="1111" extrusionOk="0">
                  <a:moveTo>
                    <a:pt x="1751" y="1"/>
                  </a:moveTo>
                  <a:lnTo>
                    <a:pt x="331" y="511"/>
                  </a:lnTo>
                  <a:lnTo>
                    <a:pt x="0" y="1111"/>
                  </a:lnTo>
                  <a:lnTo>
                    <a:pt x="0" y="1111"/>
                  </a:lnTo>
                  <a:lnTo>
                    <a:pt x="771" y="851"/>
                  </a:lnTo>
                  <a:lnTo>
                    <a:pt x="1000" y="991"/>
                  </a:lnTo>
                  <a:lnTo>
                    <a:pt x="1511" y="1001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426654" y="1069956"/>
              <a:ext cx="393309" cy="106379"/>
            </a:xfrm>
            <a:custGeom>
              <a:avLst/>
              <a:gdLst/>
              <a:ahLst/>
              <a:cxnLst/>
              <a:rect l="l" t="t" r="r" b="b"/>
              <a:pathLst>
                <a:path w="3150" h="852" extrusionOk="0">
                  <a:moveTo>
                    <a:pt x="3110" y="1"/>
                  </a:moveTo>
                  <a:lnTo>
                    <a:pt x="1" y="181"/>
                  </a:lnTo>
                  <a:lnTo>
                    <a:pt x="41" y="851"/>
                  </a:lnTo>
                  <a:lnTo>
                    <a:pt x="3150" y="671"/>
                  </a:lnTo>
                  <a:lnTo>
                    <a:pt x="3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3457618" y="1142372"/>
              <a:ext cx="97266" cy="132224"/>
            </a:xfrm>
            <a:custGeom>
              <a:avLst/>
              <a:gdLst/>
              <a:ahLst/>
              <a:cxnLst/>
              <a:rect l="l" t="t" r="r" b="b"/>
              <a:pathLst>
                <a:path w="779" h="1059" extrusionOk="0">
                  <a:moveTo>
                    <a:pt x="326" y="0"/>
                  </a:moveTo>
                  <a:cubicBezTo>
                    <a:pt x="143" y="0"/>
                    <a:pt x="1" y="396"/>
                    <a:pt x="102" y="681"/>
                  </a:cubicBezTo>
                  <a:cubicBezTo>
                    <a:pt x="194" y="932"/>
                    <a:pt x="352" y="1059"/>
                    <a:pt x="480" y="1059"/>
                  </a:cubicBezTo>
                  <a:cubicBezTo>
                    <a:pt x="657" y="1059"/>
                    <a:pt x="779" y="815"/>
                    <a:pt x="593" y="321"/>
                  </a:cubicBezTo>
                  <a:cubicBezTo>
                    <a:pt x="509" y="89"/>
                    <a:pt x="413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3261845" y="1511944"/>
              <a:ext cx="970162" cy="683595"/>
            </a:xfrm>
            <a:custGeom>
              <a:avLst/>
              <a:gdLst/>
              <a:ahLst/>
              <a:cxnLst/>
              <a:rect l="l" t="t" r="r" b="b"/>
              <a:pathLst>
                <a:path w="7770" h="5475" extrusionOk="0">
                  <a:moveTo>
                    <a:pt x="7080" y="0"/>
                  </a:moveTo>
                  <a:cubicBezTo>
                    <a:pt x="7080" y="0"/>
                    <a:pt x="5790" y="2120"/>
                    <a:pt x="4670" y="3610"/>
                  </a:cubicBezTo>
                  <a:cubicBezTo>
                    <a:pt x="4070" y="2940"/>
                    <a:pt x="1461" y="120"/>
                    <a:pt x="1461" y="120"/>
                  </a:cubicBezTo>
                  <a:lnTo>
                    <a:pt x="1" y="1111"/>
                  </a:lnTo>
                  <a:cubicBezTo>
                    <a:pt x="764" y="2177"/>
                    <a:pt x="4171" y="5475"/>
                    <a:pt x="4906" y="5475"/>
                  </a:cubicBezTo>
                  <a:cubicBezTo>
                    <a:pt x="4922" y="5475"/>
                    <a:pt x="4936" y="5473"/>
                    <a:pt x="4950" y="5470"/>
                  </a:cubicBezTo>
                  <a:cubicBezTo>
                    <a:pt x="6020" y="5200"/>
                    <a:pt x="7770" y="300"/>
                    <a:pt x="7770" y="300"/>
                  </a:cubicBezTo>
                  <a:lnTo>
                    <a:pt x="7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4044563" y="1331154"/>
              <a:ext cx="271071" cy="269567"/>
            </a:xfrm>
            <a:custGeom>
              <a:avLst/>
              <a:gdLst/>
              <a:ahLst/>
              <a:cxnLst/>
              <a:rect l="l" t="t" r="r" b="b"/>
              <a:pathLst>
                <a:path w="2171" h="2159" extrusionOk="0">
                  <a:moveTo>
                    <a:pt x="915" y="1"/>
                  </a:moveTo>
                  <a:cubicBezTo>
                    <a:pt x="794" y="1"/>
                    <a:pt x="697" y="14"/>
                    <a:pt x="651" y="39"/>
                  </a:cubicBezTo>
                  <a:cubicBezTo>
                    <a:pt x="541" y="99"/>
                    <a:pt x="511" y="508"/>
                    <a:pt x="511" y="508"/>
                  </a:cubicBezTo>
                  <a:cubicBezTo>
                    <a:pt x="511" y="508"/>
                    <a:pt x="1" y="688"/>
                    <a:pt x="201" y="1279"/>
                  </a:cubicBezTo>
                  <a:cubicBezTo>
                    <a:pt x="371" y="1759"/>
                    <a:pt x="941" y="2159"/>
                    <a:pt x="941" y="2159"/>
                  </a:cubicBezTo>
                  <a:lnTo>
                    <a:pt x="1451" y="1868"/>
                  </a:lnTo>
                  <a:cubicBezTo>
                    <a:pt x="1451" y="1868"/>
                    <a:pt x="2171" y="648"/>
                    <a:pt x="1921" y="328"/>
                  </a:cubicBezTo>
                  <a:cubicBezTo>
                    <a:pt x="1732" y="96"/>
                    <a:pt x="1236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977334" y="2661736"/>
              <a:ext cx="747911" cy="662244"/>
            </a:xfrm>
            <a:custGeom>
              <a:avLst/>
              <a:gdLst/>
              <a:ahLst/>
              <a:cxnLst/>
              <a:rect l="l" t="t" r="r" b="b"/>
              <a:pathLst>
                <a:path w="5990" h="5304" extrusionOk="0">
                  <a:moveTo>
                    <a:pt x="5989" y="1"/>
                  </a:moveTo>
                  <a:lnTo>
                    <a:pt x="2399" y="790"/>
                  </a:lnTo>
                  <a:cubicBezTo>
                    <a:pt x="1830" y="1590"/>
                    <a:pt x="250" y="3690"/>
                    <a:pt x="250" y="3690"/>
                  </a:cubicBezTo>
                  <a:cubicBezTo>
                    <a:pt x="250" y="3690"/>
                    <a:pt x="1" y="5304"/>
                    <a:pt x="846" y="5304"/>
                  </a:cubicBezTo>
                  <a:cubicBezTo>
                    <a:pt x="1085" y="5304"/>
                    <a:pt x="1413" y="5174"/>
                    <a:pt x="1859" y="4840"/>
                  </a:cubicBezTo>
                  <a:cubicBezTo>
                    <a:pt x="2399" y="4440"/>
                    <a:pt x="5989" y="1"/>
                    <a:pt x="5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223174" y="2312266"/>
              <a:ext cx="681860" cy="691711"/>
            </a:xfrm>
            <a:custGeom>
              <a:avLst/>
              <a:gdLst/>
              <a:ahLst/>
              <a:cxnLst/>
              <a:rect l="l" t="t" r="r" b="b"/>
              <a:pathLst>
                <a:path w="5461" h="5540" extrusionOk="0">
                  <a:moveTo>
                    <a:pt x="2550" y="0"/>
                  </a:moveTo>
                  <a:cubicBezTo>
                    <a:pt x="1261" y="1440"/>
                    <a:pt x="1" y="3880"/>
                    <a:pt x="1" y="3880"/>
                  </a:cubicBezTo>
                  <a:lnTo>
                    <a:pt x="2101" y="5539"/>
                  </a:lnTo>
                  <a:lnTo>
                    <a:pt x="4330" y="3180"/>
                  </a:lnTo>
                  <a:lnTo>
                    <a:pt x="5460" y="1640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957323" y="2573089"/>
              <a:ext cx="1588094" cy="1394658"/>
            </a:xfrm>
            <a:custGeom>
              <a:avLst/>
              <a:gdLst/>
              <a:ahLst/>
              <a:cxnLst/>
              <a:rect l="l" t="t" r="r" b="b"/>
              <a:pathLst>
                <a:path w="12719" h="11170" extrusionOk="0">
                  <a:moveTo>
                    <a:pt x="0" y="0"/>
                  </a:moveTo>
                  <a:lnTo>
                    <a:pt x="1410" y="3390"/>
                  </a:lnTo>
                  <a:cubicBezTo>
                    <a:pt x="2289" y="3820"/>
                    <a:pt x="4640" y="4990"/>
                    <a:pt x="4640" y="4990"/>
                  </a:cubicBezTo>
                  <a:cubicBezTo>
                    <a:pt x="4640" y="4990"/>
                    <a:pt x="8789" y="9850"/>
                    <a:pt x="11828" y="11170"/>
                  </a:cubicBezTo>
                  <a:cubicBezTo>
                    <a:pt x="12088" y="11059"/>
                    <a:pt x="12459" y="10939"/>
                    <a:pt x="12719" y="10830"/>
                  </a:cubicBezTo>
                  <a:cubicBezTo>
                    <a:pt x="10879" y="9110"/>
                    <a:pt x="7329" y="4930"/>
                    <a:pt x="5489" y="3211"/>
                  </a:cubicBezTo>
                  <a:cubicBezTo>
                    <a:pt x="5000" y="275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2421694" y="2312266"/>
              <a:ext cx="897743" cy="731665"/>
            </a:xfrm>
            <a:custGeom>
              <a:avLst/>
              <a:gdLst/>
              <a:ahLst/>
              <a:cxnLst/>
              <a:rect l="l" t="t" r="r" b="b"/>
              <a:pathLst>
                <a:path w="7190" h="5860" extrusionOk="0">
                  <a:moveTo>
                    <a:pt x="970" y="0"/>
                  </a:moveTo>
                  <a:cubicBezTo>
                    <a:pt x="970" y="0"/>
                    <a:pt x="0" y="1340"/>
                    <a:pt x="590" y="2569"/>
                  </a:cubicBezTo>
                  <a:cubicBezTo>
                    <a:pt x="1310" y="4040"/>
                    <a:pt x="5930" y="5859"/>
                    <a:pt x="5930" y="5859"/>
                  </a:cubicBezTo>
                  <a:lnTo>
                    <a:pt x="7190" y="3500"/>
                  </a:lnTo>
                  <a:lnTo>
                    <a:pt x="4470" y="1720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37693" y="2358088"/>
              <a:ext cx="618057" cy="536013"/>
            </a:xfrm>
            <a:custGeom>
              <a:avLst/>
              <a:gdLst/>
              <a:ahLst/>
              <a:cxnLst/>
              <a:rect l="l" t="t" r="r" b="b"/>
              <a:pathLst>
                <a:path w="4950" h="4293" extrusionOk="0">
                  <a:moveTo>
                    <a:pt x="125" y="1"/>
                  </a:moveTo>
                  <a:cubicBezTo>
                    <a:pt x="93" y="1"/>
                    <a:pt x="69" y="28"/>
                    <a:pt x="60" y="63"/>
                  </a:cubicBezTo>
                  <a:cubicBezTo>
                    <a:pt x="0" y="503"/>
                    <a:pt x="60" y="913"/>
                    <a:pt x="240" y="1273"/>
                  </a:cubicBezTo>
                  <a:cubicBezTo>
                    <a:pt x="770" y="2373"/>
                    <a:pt x="3360" y="3633"/>
                    <a:pt x="4849" y="4282"/>
                  </a:cubicBezTo>
                  <a:cubicBezTo>
                    <a:pt x="4860" y="4293"/>
                    <a:pt x="4869" y="4293"/>
                    <a:pt x="4880" y="4293"/>
                  </a:cubicBezTo>
                  <a:cubicBezTo>
                    <a:pt x="4900" y="4293"/>
                    <a:pt x="4929" y="4273"/>
                    <a:pt x="4940" y="4253"/>
                  </a:cubicBezTo>
                  <a:cubicBezTo>
                    <a:pt x="4949" y="4213"/>
                    <a:pt x="4940" y="4173"/>
                    <a:pt x="4909" y="4162"/>
                  </a:cubicBezTo>
                  <a:cubicBezTo>
                    <a:pt x="3720" y="3642"/>
                    <a:pt x="890" y="2313"/>
                    <a:pt x="360" y="1213"/>
                  </a:cubicBezTo>
                  <a:cubicBezTo>
                    <a:pt x="190" y="873"/>
                    <a:pt x="140" y="493"/>
                    <a:pt x="190" y="73"/>
                  </a:cubicBezTo>
                  <a:cubicBezTo>
                    <a:pt x="200" y="43"/>
                    <a:pt x="170" y="3"/>
                    <a:pt x="140" y="3"/>
                  </a:cubicBezTo>
                  <a:cubicBezTo>
                    <a:pt x="135" y="1"/>
                    <a:pt x="130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892342" y="2645505"/>
              <a:ext cx="1262834" cy="678226"/>
            </a:xfrm>
            <a:custGeom>
              <a:avLst/>
              <a:gdLst/>
              <a:ahLst/>
              <a:cxnLst/>
              <a:rect l="l" t="t" r="r" b="b"/>
              <a:pathLst>
                <a:path w="10114" h="5432" extrusionOk="0">
                  <a:moveTo>
                    <a:pt x="730" y="0"/>
                  </a:moveTo>
                  <a:cubicBezTo>
                    <a:pt x="521" y="191"/>
                    <a:pt x="210" y="420"/>
                    <a:pt x="1" y="620"/>
                  </a:cubicBezTo>
                  <a:cubicBezTo>
                    <a:pt x="2310" y="1631"/>
                    <a:pt x="7840" y="5300"/>
                    <a:pt x="9460" y="5430"/>
                  </a:cubicBezTo>
                  <a:cubicBezTo>
                    <a:pt x="9470" y="5431"/>
                    <a:pt x="9479" y="5432"/>
                    <a:pt x="9488" y="5432"/>
                  </a:cubicBezTo>
                  <a:cubicBezTo>
                    <a:pt x="10113" y="5432"/>
                    <a:pt x="9560" y="3440"/>
                    <a:pt x="9560" y="3440"/>
                  </a:cubicBezTo>
                  <a:cubicBezTo>
                    <a:pt x="9560" y="3440"/>
                    <a:pt x="4030" y="231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163300" y="3627991"/>
              <a:ext cx="375829" cy="367206"/>
            </a:xfrm>
            <a:custGeom>
              <a:avLst/>
              <a:gdLst/>
              <a:ahLst/>
              <a:cxnLst/>
              <a:rect l="l" t="t" r="r" b="b"/>
              <a:pathLst>
                <a:path w="3010" h="2941" extrusionOk="0">
                  <a:moveTo>
                    <a:pt x="970" y="1"/>
                  </a:moveTo>
                  <a:lnTo>
                    <a:pt x="0" y="1541"/>
                  </a:lnTo>
                  <a:lnTo>
                    <a:pt x="1800" y="2941"/>
                  </a:lnTo>
                  <a:lnTo>
                    <a:pt x="3009" y="2401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442851" y="3843991"/>
              <a:ext cx="193658" cy="151202"/>
            </a:xfrm>
            <a:custGeom>
              <a:avLst/>
              <a:gdLst/>
              <a:ahLst/>
              <a:cxnLst/>
              <a:rect l="l" t="t" r="r" b="b"/>
              <a:pathLst>
                <a:path w="1551" h="1211" extrusionOk="0">
                  <a:moveTo>
                    <a:pt x="470" y="0"/>
                  </a:moveTo>
                  <a:cubicBezTo>
                    <a:pt x="190" y="340"/>
                    <a:pt x="21" y="771"/>
                    <a:pt x="1" y="1211"/>
                  </a:cubicBezTo>
                  <a:lnTo>
                    <a:pt x="1550" y="851"/>
                  </a:lnTo>
                  <a:cubicBezTo>
                    <a:pt x="1261" y="480"/>
                    <a:pt x="901" y="211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321741" y="3917656"/>
              <a:ext cx="679238" cy="278557"/>
            </a:xfrm>
            <a:custGeom>
              <a:avLst/>
              <a:gdLst/>
              <a:ahLst/>
              <a:cxnLst/>
              <a:rect l="l" t="t" r="r" b="b"/>
              <a:pathLst>
                <a:path w="5440" h="2231" extrusionOk="0">
                  <a:moveTo>
                    <a:pt x="3891" y="1"/>
                  </a:moveTo>
                  <a:cubicBezTo>
                    <a:pt x="3071" y="10"/>
                    <a:pt x="2280" y="110"/>
                    <a:pt x="1480" y="310"/>
                  </a:cubicBezTo>
                  <a:lnTo>
                    <a:pt x="1" y="210"/>
                  </a:lnTo>
                  <a:lnTo>
                    <a:pt x="891" y="2230"/>
                  </a:lnTo>
                  <a:cubicBezTo>
                    <a:pt x="2351" y="1850"/>
                    <a:pt x="3791" y="1390"/>
                    <a:pt x="5210" y="841"/>
                  </a:cubicBezTo>
                  <a:cubicBezTo>
                    <a:pt x="5280" y="661"/>
                    <a:pt x="5360" y="461"/>
                    <a:pt x="5410" y="270"/>
                  </a:cubicBezTo>
                  <a:cubicBezTo>
                    <a:pt x="5440" y="141"/>
                    <a:pt x="5400" y="101"/>
                    <a:pt x="5310" y="90"/>
                  </a:cubicBezTo>
                  <a:cubicBezTo>
                    <a:pt x="5250" y="81"/>
                    <a:pt x="5180" y="81"/>
                    <a:pt x="5090" y="70"/>
                  </a:cubicBezTo>
                  <a:cubicBezTo>
                    <a:pt x="4690" y="21"/>
                    <a:pt x="4290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422874" y="3926271"/>
              <a:ext cx="715448" cy="367206"/>
            </a:xfrm>
            <a:custGeom>
              <a:avLst/>
              <a:gdLst/>
              <a:ahLst/>
              <a:cxnLst/>
              <a:rect l="l" t="t" r="r" b="b"/>
              <a:pathLst>
                <a:path w="5730" h="2941" extrusionOk="0">
                  <a:moveTo>
                    <a:pt x="4545" y="0"/>
                  </a:moveTo>
                  <a:cubicBezTo>
                    <a:pt x="4542" y="0"/>
                    <a:pt x="4541" y="1"/>
                    <a:pt x="4540" y="1"/>
                  </a:cubicBezTo>
                  <a:lnTo>
                    <a:pt x="4540" y="12"/>
                  </a:lnTo>
                  <a:cubicBezTo>
                    <a:pt x="4470" y="241"/>
                    <a:pt x="4410" y="401"/>
                    <a:pt x="4330" y="632"/>
                  </a:cubicBezTo>
                  <a:cubicBezTo>
                    <a:pt x="2930" y="1161"/>
                    <a:pt x="1490" y="1632"/>
                    <a:pt x="30" y="2011"/>
                  </a:cubicBezTo>
                  <a:cubicBezTo>
                    <a:pt x="21" y="2011"/>
                    <a:pt x="10" y="2021"/>
                    <a:pt x="1" y="2031"/>
                  </a:cubicBezTo>
                  <a:lnTo>
                    <a:pt x="1" y="2071"/>
                  </a:lnTo>
                  <a:lnTo>
                    <a:pt x="301" y="2911"/>
                  </a:lnTo>
                  <a:cubicBezTo>
                    <a:pt x="310" y="2921"/>
                    <a:pt x="321" y="2931"/>
                    <a:pt x="330" y="2931"/>
                  </a:cubicBezTo>
                  <a:cubicBezTo>
                    <a:pt x="330" y="2941"/>
                    <a:pt x="341" y="2941"/>
                    <a:pt x="341" y="2941"/>
                  </a:cubicBezTo>
                  <a:cubicBezTo>
                    <a:pt x="350" y="2941"/>
                    <a:pt x="361" y="2941"/>
                    <a:pt x="361" y="2931"/>
                  </a:cubicBezTo>
                  <a:cubicBezTo>
                    <a:pt x="381" y="2931"/>
                    <a:pt x="1701" y="2381"/>
                    <a:pt x="3021" y="1812"/>
                  </a:cubicBezTo>
                  <a:cubicBezTo>
                    <a:pt x="5700" y="641"/>
                    <a:pt x="5720" y="512"/>
                    <a:pt x="5730" y="441"/>
                  </a:cubicBezTo>
                  <a:cubicBezTo>
                    <a:pt x="5730" y="421"/>
                    <a:pt x="5720" y="401"/>
                    <a:pt x="5700" y="381"/>
                  </a:cubicBezTo>
                  <a:cubicBezTo>
                    <a:pt x="5527" y="246"/>
                    <a:pt x="4620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717533" y="3913910"/>
              <a:ext cx="21351" cy="101259"/>
            </a:xfrm>
            <a:custGeom>
              <a:avLst/>
              <a:gdLst/>
              <a:ahLst/>
              <a:cxnLst/>
              <a:rect l="l" t="t" r="r" b="b"/>
              <a:pathLst>
                <a:path w="171" h="811" extrusionOk="0">
                  <a:moveTo>
                    <a:pt x="61" y="0"/>
                  </a:moveTo>
                  <a:cubicBezTo>
                    <a:pt x="21" y="11"/>
                    <a:pt x="1" y="40"/>
                    <a:pt x="1" y="71"/>
                  </a:cubicBezTo>
                  <a:lnTo>
                    <a:pt x="30" y="740"/>
                  </a:lnTo>
                  <a:cubicBezTo>
                    <a:pt x="30" y="780"/>
                    <a:pt x="61" y="811"/>
                    <a:pt x="101" y="811"/>
                  </a:cubicBezTo>
                  <a:cubicBezTo>
                    <a:pt x="141" y="811"/>
                    <a:pt x="170" y="771"/>
                    <a:pt x="170" y="740"/>
                  </a:cubicBezTo>
                  <a:lnTo>
                    <a:pt x="130" y="71"/>
                  </a:lnTo>
                  <a:cubicBezTo>
                    <a:pt x="130" y="31"/>
                    <a:pt x="101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4754989" y="3911413"/>
              <a:ext cx="21351" cy="101259"/>
            </a:xfrm>
            <a:custGeom>
              <a:avLst/>
              <a:gdLst/>
              <a:ahLst/>
              <a:cxnLst/>
              <a:rect l="l" t="t" r="r" b="b"/>
              <a:pathLst>
                <a:path w="171" h="811" extrusionOk="0">
                  <a:moveTo>
                    <a:pt x="61" y="0"/>
                  </a:moveTo>
                  <a:cubicBezTo>
                    <a:pt x="30" y="0"/>
                    <a:pt x="1" y="40"/>
                    <a:pt x="1" y="71"/>
                  </a:cubicBezTo>
                  <a:lnTo>
                    <a:pt x="41" y="751"/>
                  </a:lnTo>
                  <a:cubicBezTo>
                    <a:pt x="41" y="791"/>
                    <a:pt x="70" y="811"/>
                    <a:pt x="110" y="811"/>
                  </a:cubicBezTo>
                  <a:cubicBezTo>
                    <a:pt x="141" y="811"/>
                    <a:pt x="170" y="780"/>
                    <a:pt x="170" y="740"/>
                  </a:cubicBezTo>
                  <a:lnTo>
                    <a:pt x="141" y="71"/>
                  </a:lnTo>
                  <a:cubicBezTo>
                    <a:pt x="130" y="31"/>
                    <a:pt x="101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678828" y="3917656"/>
              <a:ext cx="21351" cy="98762"/>
            </a:xfrm>
            <a:custGeom>
              <a:avLst/>
              <a:gdLst/>
              <a:ahLst/>
              <a:cxnLst/>
              <a:rect l="l" t="t" r="r" b="b"/>
              <a:pathLst>
                <a:path w="171" h="791" extrusionOk="0">
                  <a:moveTo>
                    <a:pt x="60" y="1"/>
                  </a:moveTo>
                  <a:cubicBezTo>
                    <a:pt x="31" y="10"/>
                    <a:pt x="0" y="41"/>
                    <a:pt x="11" y="70"/>
                  </a:cubicBezTo>
                  <a:lnTo>
                    <a:pt x="40" y="730"/>
                  </a:lnTo>
                  <a:cubicBezTo>
                    <a:pt x="40" y="770"/>
                    <a:pt x="71" y="790"/>
                    <a:pt x="111" y="790"/>
                  </a:cubicBezTo>
                  <a:cubicBezTo>
                    <a:pt x="151" y="790"/>
                    <a:pt x="171" y="761"/>
                    <a:pt x="171" y="72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4641371" y="3922650"/>
              <a:ext cx="21351" cy="96265"/>
            </a:xfrm>
            <a:custGeom>
              <a:avLst/>
              <a:gdLst/>
              <a:ahLst/>
              <a:cxnLst/>
              <a:rect l="l" t="t" r="r" b="b"/>
              <a:pathLst>
                <a:path w="171" h="771" extrusionOk="0">
                  <a:moveTo>
                    <a:pt x="60" y="1"/>
                  </a:moveTo>
                  <a:cubicBezTo>
                    <a:pt x="31" y="10"/>
                    <a:pt x="0" y="41"/>
                    <a:pt x="0" y="70"/>
                  </a:cubicBezTo>
                  <a:lnTo>
                    <a:pt x="31" y="701"/>
                  </a:lnTo>
                  <a:cubicBezTo>
                    <a:pt x="40" y="741"/>
                    <a:pt x="71" y="770"/>
                    <a:pt x="100" y="770"/>
                  </a:cubicBezTo>
                  <a:lnTo>
                    <a:pt x="111" y="770"/>
                  </a:lnTo>
                  <a:cubicBezTo>
                    <a:pt x="140" y="770"/>
                    <a:pt x="171" y="730"/>
                    <a:pt x="171" y="70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4191892" y="3674188"/>
              <a:ext cx="142465" cy="178671"/>
            </a:xfrm>
            <a:custGeom>
              <a:avLst/>
              <a:gdLst/>
              <a:ahLst/>
              <a:cxnLst/>
              <a:rect l="l" t="t" r="r" b="b"/>
              <a:pathLst>
                <a:path w="1141" h="1431" extrusionOk="0">
                  <a:moveTo>
                    <a:pt x="1031" y="1"/>
                  </a:moveTo>
                  <a:lnTo>
                    <a:pt x="1" y="1351"/>
                  </a:lnTo>
                  <a:lnTo>
                    <a:pt x="111" y="1431"/>
                  </a:lnTo>
                  <a:lnTo>
                    <a:pt x="1141" y="81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94955" y="2556858"/>
              <a:ext cx="389688" cy="312269"/>
            </a:xfrm>
            <a:custGeom>
              <a:avLst/>
              <a:gdLst/>
              <a:ahLst/>
              <a:cxnLst/>
              <a:rect l="l" t="t" r="r" b="b"/>
              <a:pathLst>
                <a:path w="3121" h="2501" extrusionOk="0">
                  <a:moveTo>
                    <a:pt x="961" y="1"/>
                  </a:moveTo>
                  <a:lnTo>
                    <a:pt x="1" y="901"/>
                  </a:lnTo>
                  <a:lnTo>
                    <a:pt x="2721" y="2501"/>
                  </a:lnTo>
                  <a:lnTo>
                    <a:pt x="3121" y="72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693822" y="2574338"/>
              <a:ext cx="184918" cy="162440"/>
            </a:xfrm>
            <a:custGeom>
              <a:avLst/>
              <a:gdLst/>
              <a:ahLst/>
              <a:cxnLst/>
              <a:rect l="l" t="t" r="r" b="b"/>
              <a:pathLst>
                <a:path w="1481" h="1301" extrusionOk="0">
                  <a:moveTo>
                    <a:pt x="1351" y="1"/>
                  </a:moveTo>
                  <a:lnTo>
                    <a:pt x="1" y="850"/>
                  </a:lnTo>
                  <a:cubicBezTo>
                    <a:pt x="411" y="1110"/>
                    <a:pt x="841" y="1241"/>
                    <a:pt x="1311" y="1301"/>
                  </a:cubicBezTo>
                  <a:cubicBezTo>
                    <a:pt x="1471" y="890"/>
                    <a:pt x="1480" y="421"/>
                    <a:pt x="1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353092" y="2380812"/>
              <a:ext cx="640532" cy="437376"/>
            </a:xfrm>
            <a:custGeom>
              <a:avLst/>
              <a:gdLst/>
              <a:ahLst/>
              <a:cxnLst/>
              <a:rect l="l" t="t" r="r" b="b"/>
              <a:pathLst>
                <a:path w="5130" h="3503" extrusionOk="0">
                  <a:moveTo>
                    <a:pt x="3630" y="1"/>
                  </a:moveTo>
                  <a:cubicBezTo>
                    <a:pt x="2370" y="851"/>
                    <a:pt x="1160" y="1760"/>
                    <a:pt x="10" y="2751"/>
                  </a:cubicBezTo>
                  <a:cubicBezTo>
                    <a:pt x="10" y="2951"/>
                    <a:pt x="0" y="3151"/>
                    <a:pt x="10" y="3351"/>
                  </a:cubicBezTo>
                  <a:cubicBezTo>
                    <a:pt x="27" y="3471"/>
                    <a:pt x="67" y="3503"/>
                    <a:pt x="128" y="3503"/>
                  </a:cubicBezTo>
                  <a:cubicBezTo>
                    <a:pt x="138" y="3503"/>
                    <a:pt x="149" y="3502"/>
                    <a:pt x="160" y="3500"/>
                  </a:cubicBezTo>
                  <a:cubicBezTo>
                    <a:pt x="220" y="3491"/>
                    <a:pt x="290" y="3460"/>
                    <a:pt x="380" y="3440"/>
                  </a:cubicBezTo>
                  <a:cubicBezTo>
                    <a:pt x="770" y="3351"/>
                    <a:pt x="1150" y="3240"/>
                    <a:pt x="1530" y="3100"/>
                  </a:cubicBezTo>
                  <a:cubicBezTo>
                    <a:pt x="2310" y="2820"/>
                    <a:pt x="3010" y="2471"/>
                    <a:pt x="3700" y="2011"/>
                  </a:cubicBezTo>
                  <a:cubicBezTo>
                    <a:pt x="3710" y="2011"/>
                    <a:pt x="5129" y="1620"/>
                    <a:pt x="5129" y="1620"/>
                  </a:cubicBezTo>
                  <a:lnTo>
                    <a:pt x="36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205762" y="2300904"/>
              <a:ext cx="614311" cy="527024"/>
            </a:xfrm>
            <a:custGeom>
              <a:avLst/>
              <a:gdLst/>
              <a:ahLst/>
              <a:cxnLst/>
              <a:rect l="l" t="t" r="r" b="b"/>
              <a:pathLst>
                <a:path w="4920" h="4221" extrusionOk="0">
                  <a:moveTo>
                    <a:pt x="4300" y="1"/>
                  </a:moveTo>
                  <a:cubicBezTo>
                    <a:pt x="4290" y="1"/>
                    <a:pt x="4280" y="1"/>
                    <a:pt x="4280" y="11"/>
                  </a:cubicBezTo>
                  <a:cubicBezTo>
                    <a:pt x="4270" y="21"/>
                    <a:pt x="3200" y="971"/>
                    <a:pt x="2150" y="1951"/>
                  </a:cubicBezTo>
                  <a:cubicBezTo>
                    <a:pt x="0" y="3940"/>
                    <a:pt x="30" y="4080"/>
                    <a:pt x="40" y="4140"/>
                  </a:cubicBezTo>
                  <a:cubicBezTo>
                    <a:pt x="50" y="4160"/>
                    <a:pt x="60" y="4180"/>
                    <a:pt x="90" y="4191"/>
                  </a:cubicBezTo>
                  <a:cubicBezTo>
                    <a:pt x="159" y="4212"/>
                    <a:pt x="304" y="4221"/>
                    <a:pt x="471" y="4221"/>
                  </a:cubicBezTo>
                  <a:cubicBezTo>
                    <a:pt x="838" y="4221"/>
                    <a:pt x="1310" y="4181"/>
                    <a:pt x="1310" y="4160"/>
                  </a:cubicBezTo>
                  <a:lnTo>
                    <a:pt x="1310" y="4151"/>
                  </a:lnTo>
                  <a:cubicBezTo>
                    <a:pt x="1300" y="3911"/>
                    <a:pt x="1300" y="3751"/>
                    <a:pt x="1300" y="3500"/>
                  </a:cubicBezTo>
                  <a:cubicBezTo>
                    <a:pt x="2440" y="2531"/>
                    <a:pt x="3650" y="1611"/>
                    <a:pt x="4900" y="771"/>
                  </a:cubicBezTo>
                  <a:cubicBezTo>
                    <a:pt x="4910" y="771"/>
                    <a:pt x="4920" y="751"/>
                    <a:pt x="4920" y="741"/>
                  </a:cubicBezTo>
                  <a:cubicBezTo>
                    <a:pt x="4920" y="731"/>
                    <a:pt x="4920" y="711"/>
                    <a:pt x="4910" y="701"/>
                  </a:cubicBezTo>
                  <a:lnTo>
                    <a:pt x="4350" y="21"/>
                  </a:lnTo>
                  <a:cubicBezTo>
                    <a:pt x="4340" y="11"/>
                    <a:pt x="4330" y="1"/>
                    <a:pt x="4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78955" y="2650749"/>
              <a:ext cx="50069" cy="94517"/>
            </a:xfrm>
            <a:custGeom>
              <a:avLst/>
              <a:gdLst/>
              <a:ahLst/>
              <a:cxnLst/>
              <a:rect l="l" t="t" r="r" b="b"/>
              <a:pathLst>
                <a:path w="401" h="757" extrusionOk="0">
                  <a:moveTo>
                    <a:pt x="78" y="1"/>
                  </a:moveTo>
                  <a:cubicBezTo>
                    <a:pt x="69" y="1"/>
                    <a:pt x="59" y="3"/>
                    <a:pt x="51" y="9"/>
                  </a:cubicBezTo>
                  <a:cubicBezTo>
                    <a:pt x="11" y="18"/>
                    <a:pt x="1" y="58"/>
                    <a:pt x="11" y="89"/>
                  </a:cubicBezTo>
                  <a:lnTo>
                    <a:pt x="271" y="718"/>
                  </a:lnTo>
                  <a:cubicBezTo>
                    <a:pt x="278" y="740"/>
                    <a:pt x="301" y="757"/>
                    <a:pt x="324" y="757"/>
                  </a:cubicBezTo>
                  <a:cubicBezTo>
                    <a:pt x="333" y="757"/>
                    <a:pt x="343" y="754"/>
                    <a:pt x="351" y="749"/>
                  </a:cubicBezTo>
                  <a:lnTo>
                    <a:pt x="361" y="749"/>
                  </a:lnTo>
                  <a:cubicBezTo>
                    <a:pt x="391" y="738"/>
                    <a:pt x="401" y="698"/>
                    <a:pt x="391" y="658"/>
                  </a:cubicBezTo>
                  <a:lnTo>
                    <a:pt x="141" y="38"/>
                  </a:lnTo>
                  <a:cubicBezTo>
                    <a:pt x="126" y="17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543995" y="2664982"/>
              <a:ext cx="50069" cy="95266"/>
            </a:xfrm>
            <a:custGeom>
              <a:avLst/>
              <a:gdLst/>
              <a:ahLst/>
              <a:cxnLst/>
              <a:rect l="l" t="t" r="r" b="b"/>
              <a:pathLst>
                <a:path w="401" h="763" extrusionOk="0">
                  <a:moveTo>
                    <a:pt x="73" y="1"/>
                  </a:moveTo>
                  <a:cubicBezTo>
                    <a:pt x="66" y="1"/>
                    <a:pt x="58" y="2"/>
                    <a:pt x="51" y="4"/>
                  </a:cubicBezTo>
                  <a:cubicBezTo>
                    <a:pt x="11" y="24"/>
                    <a:pt x="1" y="64"/>
                    <a:pt x="11" y="95"/>
                  </a:cubicBezTo>
                  <a:lnTo>
                    <a:pt x="271" y="724"/>
                  </a:lnTo>
                  <a:cubicBezTo>
                    <a:pt x="278" y="746"/>
                    <a:pt x="301" y="763"/>
                    <a:pt x="324" y="763"/>
                  </a:cubicBezTo>
                  <a:cubicBezTo>
                    <a:pt x="333" y="763"/>
                    <a:pt x="343" y="760"/>
                    <a:pt x="351" y="755"/>
                  </a:cubicBezTo>
                  <a:cubicBezTo>
                    <a:pt x="391" y="744"/>
                    <a:pt x="401" y="704"/>
                    <a:pt x="391" y="664"/>
                  </a:cubicBezTo>
                  <a:lnTo>
                    <a:pt x="141" y="44"/>
                  </a:lnTo>
                  <a:cubicBezTo>
                    <a:pt x="125" y="14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13914" y="2636391"/>
              <a:ext cx="50069" cy="92644"/>
            </a:xfrm>
            <a:custGeom>
              <a:avLst/>
              <a:gdLst/>
              <a:ahLst/>
              <a:cxnLst/>
              <a:rect l="l" t="t" r="r" b="b"/>
              <a:pathLst>
                <a:path w="401" h="742" extrusionOk="0">
                  <a:moveTo>
                    <a:pt x="74" y="0"/>
                  </a:moveTo>
                  <a:cubicBezTo>
                    <a:pt x="66" y="0"/>
                    <a:pt x="58" y="1"/>
                    <a:pt x="51" y="4"/>
                  </a:cubicBezTo>
                  <a:cubicBezTo>
                    <a:pt x="11" y="24"/>
                    <a:pt x="1" y="64"/>
                    <a:pt x="11" y="93"/>
                  </a:cubicBezTo>
                  <a:lnTo>
                    <a:pt x="261" y="704"/>
                  </a:lnTo>
                  <a:cubicBezTo>
                    <a:pt x="275" y="725"/>
                    <a:pt x="300" y="741"/>
                    <a:pt x="324" y="741"/>
                  </a:cubicBezTo>
                  <a:cubicBezTo>
                    <a:pt x="333" y="741"/>
                    <a:pt x="343" y="739"/>
                    <a:pt x="351" y="733"/>
                  </a:cubicBezTo>
                  <a:cubicBezTo>
                    <a:pt x="381" y="713"/>
                    <a:pt x="401" y="684"/>
                    <a:pt x="391" y="644"/>
                  </a:cubicBezTo>
                  <a:lnTo>
                    <a:pt x="141" y="44"/>
                  </a:lnTo>
                  <a:cubicBezTo>
                    <a:pt x="125" y="13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48874" y="2622032"/>
              <a:ext cx="48945" cy="89523"/>
            </a:xfrm>
            <a:custGeom>
              <a:avLst/>
              <a:gdLst/>
              <a:ahLst/>
              <a:cxnLst/>
              <a:rect l="l" t="t" r="r" b="b"/>
              <a:pathLst>
                <a:path w="392" h="717" extrusionOk="0">
                  <a:moveTo>
                    <a:pt x="82" y="0"/>
                  </a:moveTo>
                  <a:cubicBezTo>
                    <a:pt x="73" y="0"/>
                    <a:pt x="62" y="3"/>
                    <a:pt x="51" y="8"/>
                  </a:cubicBezTo>
                  <a:cubicBezTo>
                    <a:pt x="21" y="19"/>
                    <a:pt x="1" y="59"/>
                    <a:pt x="11" y="88"/>
                  </a:cubicBezTo>
                  <a:lnTo>
                    <a:pt x="251" y="679"/>
                  </a:lnTo>
                  <a:cubicBezTo>
                    <a:pt x="265" y="700"/>
                    <a:pt x="290" y="716"/>
                    <a:pt x="318" y="716"/>
                  </a:cubicBezTo>
                  <a:cubicBezTo>
                    <a:pt x="329" y="716"/>
                    <a:pt x="340" y="714"/>
                    <a:pt x="351" y="708"/>
                  </a:cubicBezTo>
                  <a:cubicBezTo>
                    <a:pt x="381" y="699"/>
                    <a:pt x="391" y="659"/>
                    <a:pt x="381" y="628"/>
                  </a:cubicBezTo>
                  <a:lnTo>
                    <a:pt x="141" y="39"/>
                  </a:lnTo>
                  <a:cubicBezTo>
                    <a:pt x="126" y="17"/>
                    <a:pt x="107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068388" y="2630522"/>
              <a:ext cx="81284" cy="207388"/>
            </a:xfrm>
            <a:custGeom>
              <a:avLst/>
              <a:gdLst/>
              <a:ahLst/>
              <a:cxnLst/>
              <a:rect l="l" t="t" r="r" b="b"/>
              <a:pathLst>
                <a:path w="651" h="1661" extrusionOk="0">
                  <a:moveTo>
                    <a:pt x="531" y="0"/>
                  </a:moveTo>
                  <a:lnTo>
                    <a:pt x="0" y="1611"/>
                  </a:lnTo>
                  <a:lnTo>
                    <a:pt x="131" y="1660"/>
                  </a:lnTo>
                  <a:lnTo>
                    <a:pt x="651" y="40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360515" y="1320915"/>
              <a:ext cx="1098768" cy="1198632"/>
            </a:xfrm>
            <a:custGeom>
              <a:avLst/>
              <a:gdLst/>
              <a:ahLst/>
              <a:cxnLst/>
              <a:rect l="l" t="t" r="r" b="b"/>
              <a:pathLst>
                <a:path w="8800" h="9600" extrusionOk="0">
                  <a:moveTo>
                    <a:pt x="7149" y="1"/>
                  </a:moveTo>
                  <a:lnTo>
                    <a:pt x="6760" y="21"/>
                  </a:lnTo>
                  <a:lnTo>
                    <a:pt x="3240" y="3450"/>
                  </a:lnTo>
                  <a:lnTo>
                    <a:pt x="1" y="7550"/>
                  </a:lnTo>
                  <a:lnTo>
                    <a:pt x="4850" y="9600"/>
                  </a:lnTo>
                  <a:lnTo>
                    <a:pt x="7709" y="5160"/>
                  </a:lnTo>
                  <a:lnTo>
                    <a:pt x="8800" y="1721"/>
                  </a:lnTo>
                  <a:lnTo>
                    <a:pt x="7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2738701" y="1323413"/>
              <a:ext cx="480836" cy="459600"/>
            </a:xfrm>
            <a:custGeom>
              <a:avLst/>
              <a:gdLst/>
              <a:ahLst/>
              <a:cxnLst/>
              <a:rect l="l" t="t" r="r" b="b"/>
              <a:pathLst>
                <a:path w="3851" h="3681" extrusionOk="0">
                  <a:moveTo>
                    <a:pt x="3851" y="1"/>
                  </a:moveTo>
                  <a:lnTo>
                    <a:pt x="2881" y="41"/>
                  </a:lnTo>
                  <a:lnTo>
                    <a:pt x="1" y="3681"/>
                  </a:lnTo>
                  <a:cubicBezTo>
                    <a:pt x="2891" y="3590"/>
                    <a:pt x="3511" y="830"/>
                    <a:pt x="3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693754" y="1318169"/>
              <a:ext cx="573232" cy="521030"/>
            </a:xfrm>
            <a:custGeom>
              <a:avLst/>
              <a:gdLst/>
              <a:ahLst/>
              <a:cxnLst/>
              <a:rect l="l" t="t" r="r" b="b"/>
              <a:pathLst>
                <a:path w="4591" h="4173" extrusionOk="0">
                  <a:moveTo>
                    <a:pt x="4514" y="0"/>
                  </a:moveTo>
                  <a:cubicBezTo>
                    <a:pt x="4487" y="0"/>
                    <a:pt x="4459" y="20"/>
                    <a:pt x="4451" y="52"/>
                  </a:cubicBezTo>
                  <a:lnTo>
                    <a:pt x="4451" y="63"/>
                  </a:lnTo>
                  <a:cubicBezTo>
                    <a:pt x="4251" y="732"/>
                    <a:pt x="3960" y="1743"/>
                    <a:pt x="3301" y="2583"/>
                  </a:cubicBezTo>
                  <a:cubicBezTo>
                    <a:pt x="2546" y="3553"/>
                    <a:pt x="1483" y="4043"/>
                    <a:pt x="152" y="4043"/>
                  </a:cubicBezTo>
                  <a:cubicBezTo>
                    <a:pt x="125" y="4043"/>
                    <a:pt x="98" y="4043"/>
                    <a:pt x="71" y="4042"/>
                  </a:cubicBezTo>
                  <a:cubicBezTo>
                    <a:pt x="66" y="4041"/>
                    <a:pt x="61" y="4040"/>
                    <a:pt x="56" y="4040"/>
                  </a:cubicBezTo>
                  <a:cubicBezTo>
                    <a:pt x="24" y="4040"/>
                    <a:pt x="1" y="4068"/>
                    <a:pt x="1" y="4102"/>
                  </a:cubicBezTo>
                  <a:cubicBezTo>
                    <a:pt x="1" y="4142"/>
                    <a:pt x="31" y="4172"/>
                    <a:pt x="61" y="4172"/>
                  </a:cubicBezTo>
                  <a:lnTo>
                    <a:pt x="161" y="4172"/>
                  </a:lnTo>
                  <a:cubicBezTo>
                    <a:pt x="1531" y="4172"/>
                    <a:pt x="2621" y="3663"/>
                    <a:pt x="3411" y="2663"/>
                  </a:cubicBezTo>
                  <a:cubicBezTo>
                    <a:pt x="4080" y="1803"/>
                    <a:pt x="4380" y="772"/>
                    <a:pt x="4580" y="103"/>
                  </a:cubicBezTo>
                  <a:lnTo>
                    <a:pt x="4580" y="83"/>
                  </a:lnTo>
                  <a:cubicBezTo>
                    <a:pt x="4591" y="52"/>
                    <a:pt x="4571" y="12"/>
                    <a:pt x="4531" y="3"/>
                  </a:cubicBezTo>
                  <a:cubicBezTo>
                    <a:pt x="4525" y="1"/>
                    <a:pt x="4520" y="0"/>
                    <a:pt x="4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288065" y="1357123"/>
              <a:ext cx="173680" cy="307274"/>
            </a:xfrm>
            <a:custGeom>
              <a:avLst/>
              <a:gdLst/>
              <a:ahLst/>
              <a:cxnLst/>
              <a:rect l="l" t="t" r="r" b="b"/>
              <a:pathLst>
                <a:path w="1391" h="2461" extrusionOk="0">
                  <a:moveTo>
                    <a:pt x="0" y="0"/>
                  </a:moveTo>
                  <a:lnTo>
                    <a:pt x="1040" y="2460"/>
                  </a:lnTo>
                  <a:lnTo>
                    <a:pt x="1391" y="1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616502" y="1052102"/>
              <a:ext cx="1603078" cy="473709"/>
            </a:xfrm>
            <a:custGeom>
              <a:avLst/>
              <a:gdLst/>
              <a:ahLst/>
              <a:cxnLst/>
              <a:rect l="l" t="t" r="r" b="b"/>
              <a:pathLst>
                <a:path w="12839" h="3794" extrusionOk="0">
                  <a:moveTo>
                    <a:pt x="6600" y="1"/>
                  </a:moveTo>
                  <a:cubicBezTo>
                    <a:pt x="6472" y="1"/>
                    <a:pt x="6344" y="15"/>
                    <a:pt x="6220" y="44"/>
                  </a:cubicBezTo>
                  <a:lnTo>
                    <a:pt x="0" y="1734"/>
                  </a:lnTo>
                  <a:lnTo>
                    <a:pt x="140" y="2254"/>
                  </a:lnTo>
                  <a:cubicBezTo>
                    <a:pt x="140" y="2254"/>
                    <a:pt x="4160" y="2123"/>
                    <a:pt x="5480" y="1814"/>
                  </a:cubicBezTo>
                  <a:cubicBezTo>
                    <a:pt x="5769" y="1744"/>
                    <a:pt x="6609" y="1474"/>
                    <a:pt x="6609" y="1474"/>
                  </a:cubicBezTo>
                  <a:lnTo>
                    <a:pt x="11369" y="3794"/>
                  </a:lnTo>
                  <a:lnTo>
                    <a:pt x="12839" y="2174"/>
                  </a:lnTo>
                  <a:lnTo>
                    <a:pt x="7279" y="144"/>
                  </a:lnTo>
                  <a:cubicBezTo>
                    <a:pt x="7061" y="48"/>
                    <a:pt x="6830" y="1"/>
                    <a:pt x="6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386769" y="1268476"/>
              <a:ext cx="298415" cy="224119"/>
            </a:xfrm>
            <a:custGeom>
              <a:avLst/>
              <a:gdLst/>
              <a:ahLst/>
              <a:cxnLst/>
              <a:rect l="l" t="t" r="r" b="b"/>
              <a:pathLst>
                <a:path w="2390" h="1795" extrusionOk="0">
                  <a:moveTo>
                    <a:pt x="1840" y="1"/>
                  </a:moveTo>
                  <a:cubicBezTo>
                    <a:pt x="1840" y="1"/>
                    <a:pt x="300" y="31"/>
                    <a:pt x="150" y="441"/>
                  </a:cubicBezTo>
                  <a:cubicBezTo>
                    <a:pt x="0" y="861"/>
                    <a:pt x="420" y="1681"/>
                    <a:pt x="600" y="1781"/>
                  </a:cubicBezTo>
                  <a:cubicBezTo>
                    <a:pt x="617" y="1791"/>
                    <a:pt x="640" y="1795"/>
                    <a:pt x="667" y="1795"/>
                  </a:cubicBezTo>
                  <a:cubicBezTo>
                    <a:pt x="826" y="1795"/>
                    <a:pt x="1120" y="1641"/>
                    <a:pt x="1120" y="1641"/>
                  </a:cubicBezTo>
                  <a:cubicBezTo>
                    <a:pt x="1120" y="1641"/>
                    <a:pt x="1276" y="1766"/>
                    <a:pt x="1492" y="1766"/>
                  </a:cubicBezTo>
                  <a:cubicBezTo>
                    <a:pt x="1646" y="1766"/>
                    <a:pt x="1831" y="1702"/>
                    <a:pt x="2010" y="1481"/>
                  </a:cubicBezTo>
                  <a:cubicBezTo>
                    <a:pt x="2350" y="1050"/>
                    <a:pt x="2390" y="301"/>
                    <a:pt x="2390" y="301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57;p27">
            <a:extLst>
              <a:ext uri="{FF2B5EF4-FFF2-40B4-BE49-F238E27FC236}">
                <a16:creationId xmlns:a16="http://schemas.microsoft.com/office/drawing/2014/main" id="{0DCFF37E-1820-E700-DB06-72F2A6B128AC}"/>
              </a:ext>
            </a:extLst>
          </p:cNvPr>
          <p:cNvSpPr txBox="1">
            <a:spLocks/>
          </p:cNvSpPr>
          <p:nvPr/>
        </p:nvSpPr>
        <p:spPr>
          <a:xfrm>
            <a:off x="4762208" y="578722"/>
            <a:ext cx="4273173" cy="274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ilita One"/>
              <a:buNone/>
              <a:defRPr sz="5500" b="0" i="0" u="none" strike="noStrike" cap="none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Bubblegum Sans"/>
              <a:buNone/>
              <a:defRPr sz="5200" b="0" i="0" u="none" strike="noStrike" cap="none">
                <a:solidFill>
                  <a:schemeClr val="accent1"/>
                </a:solidFill>
                <a:highlight>
                  <a:srgbClr val="291F4D"/>
                </a:highlight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Bubblegum Sans"/>
              <a:buNone/>
              <a:defRPr sz="5200" b="0" i="0" u="none" strike="noStrike" cap="none">
                <a:solidFill>
                  <a:schemeClr val="accent1"/>
                </a:solidFill>
                <a:highlight>
                  <a:srgbClr val="291F4D"/>
                </a:highlight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Bubblegum Sans"/>
              <a:buNone/>
              <a:defRPr sz="5200" b="0" i="0" u="none" strike="noStrike" cap="none">
                <a:solidFill>
                  <a:schemeClr val="accent1"/>
                </a:solidFill>
                <a:highlight>
                  <a:srgbClr val="291F4D"/>
                </a:highlight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Bubblegum Sans"/>
              <a:buNone/>
              <a:defRPr sz="5200" b="0" i="0" u="none" strike="noStrike" cap="none">
                <a:solidFill>
                  <a:schemeClr val="accent1"/>
                </a:solidFill>
                <a:highlight>
                  <a:srgbClr val="291F4D"/>
                </a:highlight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Bubblegum Sans"/>
              <a:buNone/>
              <a:defRPr sz="5200" b="0" i="0" u="none" strike="noStrike" cap="none">
                <a:solidFill>
                  <a:schemeClr val="accent1"/>
                </a:solidFill>
                <a:highlight>
                  <a:srgbClr val="291F4D"/>
                </a:highlight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Bubblegum Sans"/>
              <a:buNone/>
              <a:defRPr sz="5200" b="0" i="0" u="none" strike="noStrike" cap="none">
                <a:solidFill>
                  <a:schemeClr val="accent1"/>
                </a:solidFill>
                <a:highlight>
                  <a:srgbClr val="291F4D"/>
                </a:highlight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Bubblegum Sans"/>
              <a:buNone/>
              <a:defRPr sz="5200" b="0" i="0" u="none" strike="noStrike" cap="none">
                <a:solidFill>
                  <a:schemeClr val="accent1"/>
                </a:solidFill>
                <a:highlight>
                  <a:srgbClr val="291F4D"/>
                </a:highlight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Bubblegum Sans"/>
              <a:buNone/>
              <a:defRPr sz="5200" b="0" i="0" u="none" strike="noStrike" cap="none">
                <a:solidFill>
                  <a:schemeClr val="accent1"/>
                </a:solidFill>
                <a:highlight>
                  <a:srgbClr val="291F4D"/>
                </a:highlight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pPr algn="ctr"/>
            <a:r>
              <a:rPr lang="es-ES" sz="3600" dirty="0" err="1"/>
              <a:t>Leap</a:t>
            </a:r>
            <a:r>
              <a:rPr lang="es-ES" sz="3600" dirty="0"/>
              <a:t> Master Deluxe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04296" y="397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DE SESIÓN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348F29-8DAD-EE46-E415-22847AA2A5F8}"/>
              </a:ext>
            </a:extLst>
          </p:cNvPr>
          <p:cNvSpPr txBox="1"/>
          <p:nvPr/>
        </p:nvSpPr>
        <p:spPr>
          <a:xfrm>
            <a:off x="5099180" y="2137696"/>
            <a:ext cx="406637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</a:rPr>
              <a:t>En esta pantalla se inicia sesión en el servidor usado en la práctica 4 de ARQRED con el usuario y contraseña perteneciente a cada alumno</a:t>
            </a:r>
            <a:endParaRPr lang="es-ES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2" name="Google Shape;318;p30">
            <a:extLst>
              <a:ext uri="{FF2B5EF4-FFF2-40B4-BE49-F238E27FC236}">
                <a16:creationId xmlns:a16="http://schemas.microsoft.com/office/drawing/2014/main" id="{355DAC75-ECB1-CC1F-51B0-70689A9CA601}"/>
              </a:ext>
            </a:extLst>
          </p:cNvPr>
          <p:cNvGrpSpPr/>
          <p:nvPr/>
        </p:nvGrpSpPr>
        <p:grpSpPr>
          <a:xfrm>
            <a:off x="421626" y="329694"/>
            <a:ext cx="665430" cy="656859"/>
            <a:chOff x="2887065" y="4307473"/>
            <a:chExt cx="741530" cy="741017"/>
          </a:xfrm>
        </p:grpSpPr>
        <p:sp>
          <p:nvSpPr>
            <p:cNvPr id="3" name="Google Shape;319;p30">
              <a:extLst>
                <a:ext uri="{FF2B5EF4-FFF2-40B4-BE49-F238E27FC236}">
                  <a16:creationId xmlns:a16="http://schemas.microsoft.com/office/drawing/2014/main" id="{A568DC3E-E4E2-4B40-A188-D12BDC73C667}"/>
                </a:ext>
              </a:extLst>
            </p:cNvPr>
            <p:cNvSpPr/>
            <p:nvPr/>
          </p:nvSpPr>
          <p:spPr>
            <a:xfrm>
              <a:off x="2887065" y="4307473"/>
              <a:ext cx="741530" cy="741017"/>
            </a:xfrm>
            <a:custGeom>
              <a:avLst/>
              <a:gdLst/>
              <a:ahLst/>
              <a:cxnLst/>
              <a:rect l="l" t="t" r="r" b="b"/>
              <a:pathLst>
                <a:path w="14459" h="14449" extrusionOk="0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0;p30">
              <a:extLst>
                <a:ext uri="{FF2B5EF4-FFF2-40B4-BE49-F238E27FC236}">
                  <a16:creationId xmlns:a16="http://schemas.microsoft.com/office/drawing/2014/main" id="{24EB4D8F-EAA3-CDB7-23DB-E825718F5EB6}"/>
                </a:ext>
              </a:extLst>
            </p:cNvPr>
            <p:cNvSpPr/>
            <p:nvPr/>
          </p:nvSpPr>
          <p:spPr>
            <a:xfrm>
              <a:off x="2894245" y="4307473"/>
              <a:ext cx="731786" cy="739991"/>
            </a:xfrm>
            <a:custGeom>
              <a:avLst/>
              <a:gdLst/>
              <a:ahLst/>
              <a:cxnLst/>
              <a:rect l="l" t="t" r="r" b="b"/>
              <a:pathLst>
                <a:path w="14269" h="14429" extrusionOk="0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1;p30">
              <a:extLst>
                <a:ext uri="{FF2B5EF4-FFF2-40B4-BE49-F238E27FC236}">
                  <a16:creationId xmlns:a16="http://schemas.microsoft.com/office/drawing/2014/main" id="{F5C1C950-83CF-73A6-D9D1-EAE3F63E793B}"/>
                </a:ext>
              </a:extLst>
            </p:cNvPr>
            <p:cNvSpPr/>
            <p:nvPr/>
          </p:nvSpPr>
          <p:spPr>
            <a:xfrm>
              <a:off x="2887065" y="4572565"/>
              <a:ext cx="590752" cy="404126"/>
            </a:xfrm>
            <a:custGeom>
              <a:avLst/>
              <a:gdLst/>
              <a:ahLst/>
              <a:cxnLst/>
              <a:rect l="l" t="t" r="r" b="b"/>
              <a:pathLst>
                <a:path w="11519" h="7880" extrusionOk="0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2;p30">
              <a:extLst>
                <a:ext uri="{FF2B5EF4-FFF2-40B4-BE49-F238E27FC236}">
                  <a16:creationId xmlns:a16="http://schemas.microsoft.com/office/drawing/2014/main" id="{FD588BCF-A7EE-D925-9D61-33675383C432}"/>
                </a:ext>
              </a:extLst>
            </p:cNvPr>
            <p:cNvSpPr/>
            <p:nvPr/>
          </p:nvSpPr>
          <p:spPr>
            <a:xfrm>
              <a:off x="2887065" y="4419736"/>
              <a:ext cx="590290" cy="628754"/>
            </a:xfrm>
            <a:custGeom>
              <a:avLst/>
              <a:gdLst/>
              <a:ahLst/>
              <a:cxnLst/>
              <a:rect l="l" t="t" r="r" b="b"/>
              <a:pathLst>
                <a:path w="11510" h="12260" extrusionOk="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3;p30">
              <a:extLst>
                <a:ext uri="{FF2B5EF4-FFF2-40B4-BE49-F238E27FC236}">
                  <a16:creationId xmlns:a16="http://schemas.microsoft.com/office/drawing/2014/main" id="{EF85C318-72D0-A758-FB10-07880C88BFA6}"/>
                </a:ext>
              </a:extLst>
            </p:cNvPr>
            <p:cNvSpPr/>
            <p:nvPr/>
          </p:nvSpPr>
          <p:spPr>
            <a:xfrm>
              <a:off x="2894245" y="4517178"/>
              <a:ext cx="622087" cy="530287"/>
            </a:xfrm>
            <a:custGeom>
              <a:avLst/>
              <a:gdLst/>
              <a:ahLst/>
              <a:cxnLst/>
              <a:rect l="l" t="t" r="r" b="b"/>
              <a:pathLst>
                <a:path w="12130" h="10340" extrusionOk="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18;p30">
            <a:extLst>
              <a:ext uri="{FF2B5EF4-FFF2-40B4-BE49-F238E27FC236}">
                <a16:creationId xmlns:a16="http://schemas.microsoft.com/office/drawing/2014/main" id="{C8DF7F32-D3D4-0C78-F38C-AD224BF030F8}"/>
              </a:ext>
            </a:extLst>
          </p:cNvPr>
          <p:cNvGrpSpPr/>
          <p:nvPr/>
        </p:nvGrpSpPr>
        <p:grpSpPr>
          <a:xfrm>
            <a:off x="8024139" y="707525"/>
            <a:ext cx="831130" cy="833978"/>
            <a:chOff x="2887065" y="4307473"/>
            <a:chExt cx="741530" cy="741017"/>
          </a:xfrm>
        </p:grpSpPr>
        <p:sp>
          <p:nvSpPr>
            <p:cNvPr id="15" name="Google Shape;319;p30">
              <a:extLst>
                <a:ext uri="{FF2B5EF4-FFF2-40B4-BE49-F238E27FC236}">
                  <a16:creationId xmlns:a16="http://schemas.microsoft.com/office/drawing/2014/main" id="{CD0A0B10-6C10-431A-C4EB-5FF8EA827D29}"/>
                </a:ext>
              </a:extLst>
            </p:cNvPr>
            <p:cNvSpPr/>
            <p:nvPr/>
          </p:nvSpPr>
          <p:spPr>
            <a:xfrm>
              <a:off x="2887065" y="4307473"/>
              <a:ext cx="741530" cy="741017"/>
            </a:xfrm>
            <a:custGeom>
              <a:avLst/>
              <a:gdLst/>
              <a:ahLst/>
              <a:cxnLst/>
              <a:rect l="l" t="t" r="r" b="b"/>
              <a:pathLst>
                <a:path w="14459" h="14449" extrusionOk="0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0;p30">
              <a:extLst>
                <a:ext uri="{FF2B5EF4-FFF2-40B4-BE49-F238E27FC236}">
                  <a16:creationId xmlns:a16="http://schemas.microsoft.com/office/drawing/2014/main" id="{16453D14-8E07-3C54-F4F7-29BB958FC08C}"/>
                </a:ext>
              </a:extLst>
            </p:cNvPr>
            <p:cNvSpPr/>
            <p:nvPr/>
          </p:nvSpPr>
          <p:spPr>
            <a:xfrm>
              <a:off x="2894245" y="4307473"/>
              <a:ext cx="731786" cy="739991"/>
            </a:xfrm>
            <a:custGeom>
              <a:avLst/>
              <a:gdLst/>
              <a:ahLst/>
              <a:cxnLst/>
              <a:rect l="l" t="t" r="r" b="b"/>
              <a:pathLst>
                <a:path w="14269" h="14429" extrusionOk="0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1;p30">
              <a:extLst>
                <a:ext uri="{FF2B5EF4-FFF2-40B4-BE49-F238E27FC236}">
                  <a16:creationId xmlns:a16="http://schemas.microsoft.com/office/drawing/2014/main" id="{1C08E90A-D2A6-0D11-0E30-618BC4285058}"/>
                </a:ext>
              </a:extLst>
            </p:cNvPr>
            <p:cNvSpPr/>
            <p:nvPr/>
          </p:nvSpPr>
          <p:spPr>
            <a:xfrm>
              <a:off x="2887065" y="4572565"/>
              <a:ext cx="590752" cy="404126"/>
            </a:xfrm>
            <a:custGeom>
              <a:avLst/>
              <a:gdLst/>
              <a:ahLst/>
              <a:cxnLst/>
              <a:rect l="l" t="t" r="r" b="b"/>
              <a:pathLst>
                <a:path w="11519" h="7880" extrusionOk="0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2;p30">
              <a:extLst>
                <a:ext uri="{FF2B5EF4-FFF2-40B4-BE49-F238E27FC236}">
                  <a16:creationId xmlns:a16="http://schemas.microsoft.com/office/drawing/2014/main" id="{1961DA4F-D64E-5014-EB06-F2B98E632D18}"/>
                </a:ext>
              </a:extLst>
            </p:cNvPr>
            <p:cNvSpPr/>
            <p:nvPr/>
          </p:nvSpPr>
          <p:spPr>
            <a:xfrm>
              <a:off x="2887065" y="4419736"/>
              <a:ext cx="590290" cy="628754"/>
            </a:xfrm>
            <a:custGeom>
              <a:avLst/>
              <a:gdLst/>
              <a:ahLst/>
              <a:cxnLst/>
              <a:rect l="l" t="t" r="r" b="b"/>
              <a:pathLst>
                <a:path w="11510" h="12260" extrusionOk="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;p30">
              <a:extLst>
                <a:ext uri="{FF2B5EF4-FFF2-40B4-BE49-F238E27FC236}">
                  <a16:creationId xmlns:a16="http://schemas.microsoft.com/office/drawing/2014/main" id="{F6E23FDD-85D3-CA04-8A72-C3F2B3176EA4}"/>
                </a:ext>
              </a:extLst>
            </p:cNvPr>
            <p:cNvSpPr/>
            <p:nvPr/>
          </p:nvSpPr>
          <p:spPr>
            <a:xfrm>
              <a:off x="2894245" y="4517178"/>
              <a:ext cx="622087" cy="530287"/>
            </a:xfrm>
            <a:custGeom>
              <a:avLst/>
              <a:gdLst/>
              <a:ahLst/>
              <a:cxnLst/>
              <a:rect l="l" t="t" r="r" b="b"/>
              <a:pathLst>
                <a:path w="12130" h="10340" extrusionOk="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8DEEBD1-43F4-0CCC-80AF-C045073FA100}"/>
              </a:ext>
            </a:extLst>
          </p:cNvPr>
          <p:cNvGrpSpPr/>
          <p:nvPr/>
        </p:nvGrpSpPr>
        <p:grpSpPr>
          <a:xfrm>
            <a:off x="168671" y="1215245"/>
            <a:ext cx="4807753" cy="3537026"/>
            <a:chOff x="160733" y="1215245"/>
            <a:chExt cx="4807753" cy="3537026"/>
          </a:xfrm>
        </p:grpSpPr>
        <p:pic>
          <p:nvPicPr>
            <p:cNvPr id="8" name="Imagen 8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B76A31AC-E90B-868A-83B0-05E8125D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3474" y="1226611"/>
              <a:ext cx="2355012" cy="352566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n 10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F24A0639-06FB-1E33-49C5-7AF37F21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733" y="1215245"/>
              <a:ext cx="2352722" cy="353251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0729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04296" y="397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MENÚ PRINCIPAL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348F29-8DAD-EE46-E415-22847AA2A5F8}"/>
              </a:ext>
            </a:extLst>
          </p:cNvPr>
          <p:cNvSpPr txBox="1"/>
          <p:nvPr/>
        </p:nvSpPr>
        <p:spPr>
          <a:xfrm>
            <a:off x="4561467" y="1654832"/>
            <a:ext cx="406637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</a:rPr>
              <a:t>En esta pantalla se le dan las opciones al usuario de enviar un salto al servidor, ver el ranking de los mejores saltos, ver las estadísticas del salto anteriormente introducido y salir</a:t>
            </a:r>
            <a:endParaRPr lang="es-ES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9" name="Google Shape;254;p30">
            <a:extLst>
              <a:ext uri="{FF2B5EF4-FFF2-40B4-BE49-F238E27FC236}">
                <a16:creationId xmlns:a16="http://schemas.microsoft.com/office/drawing/2014/main" id="{E4929C4A-4D6F-B337-15F0-5EADB2BAFF8D}"/>
              </a:ext>
            </a:extLst>
          </p:cNvPr>
          <p:cNvGrpSpPr/>
          <p:nvPr/>
        </p:nvGrpSpPr>
        <p:grpSpPr>
          <a:xfrm rot="2441596">
            <a:off x="525800" y="400725"/>
            <a:ext cx="542354" cy="542354"/>
            <a:chOff x="-287090" y="2362518"/>
            <a:chExt cx="542361" cy="542361"/>
          </a:xfrm>
        </p:grpSpPr>
        <p:sp>
          <p:nvSpPr>
            <p:cNvPr id="11" name="Google Shape;255;p30">
              <a:extLst>
                <a:ext uri="{FF2B5EF4-FFF2-40B4-BE49-F238E27FC236}">
                  <a16:creationId xmlns:a16="http://schemas.microsoft.com/office/drawing/2014/main" id="{14B8B018-C0A4-E136-657E-FFA3455D80E0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;p30">
              <a:extLst>
                <a:ext uri="{FF2B5EF4-FFF2-40B4-BE49-F238E27FC236}">
                  <a16:creationId xmlns:a16="http://schemas.microsoft.com/office/drawing/2014/main" id="{F443A5A1-2B62-02A1-F024-26A24A43467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;p30">
              <a:extLst>
                <a:ext uri="{FF2B5EF4-FFF2-40B4-BE49-F238E27FC236}">
                  <a16:creationId xmlns:a16="http://schemas.microsoft.com/office/drawing/2014/main" id="{7119DB2B-F65D-9AD5-3AB7-922EC076E2DB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;p30">
              <a:extLst>
                <a:ext uri="{FF2B5EF4-FFF2-40B4-BE49-F238E27FC236}">
                  <a16:creationId xmlns:a16="http://schemas.microsoft.com/office/drawing/2014/main" id="{592920EB-ADA6-2412-7CE9-26297A065707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;p30">
              <a:extLst>
                <a:ext uri="{FF2B5EF4-FFF2-40B4-BE49-F238E27FC236}">
                  <a16:creationId xmlns:a16="http://schemas.microsoft.com/office/drawing/2014/main" id="{ED2C79DB-3652-282E-E0D7-4A778ECFE799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;p30">
              <a:extLst>
                <a:ext uri="{FF2B5EF4-FFF2-40B4-BE49-F238E27FC236}">
                  <a16:creationId xmlns:a16="http://schemas.microsoft.com/office/drawing/2014/main" id="{8B1EDA72-51D3-4BEB-E0F8-125D35E5DFC9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;p30">
            <a:extLst>
              <a:ext uri="{FF2B5EF4-FFF2-40B4-BE49-F238E27FC236}">
                <a16:creationId xmlns:a16="http://schemas.microsoft.com/office/drawing/2014/main" id="{CCD3DCD6-DB51-FAC3-C63B-D32E5233FF12}"/>
              </a:ext>
            </a:extLst>
          </p:cNvPr>
          <p:cNvGrpSpPr/>
          <p:nvPr/>
        </p:nvGrpSpPr>
        <p:grpSpPr>
          <a:xfrm rot="2441596">
            <a:off x="8178746" y="794200"/>
            <a:ext cx="673125" cy="664527"/>
            <a:chOff x="-287090" y="2362518"/>
            <a:chExt cx="542361" cy="542361"/>
          </a:xfrm>
        </p:grpSpPr>
        <p:sp>
          <p:nvSpPr>
            <p:cNvPr id="26" name="Google Shape;255;p30">
              <a:extLst>
                <a:ext uri="{FF2B5EF4-FFF2-40B4-BE49-F238E27FC236}">
                  <a16:creationId xmlns:a16="http://schemas.microsoft.com/office/drawing/2014/main" id="{3BAA25CA-0349-377B-02A1-9A9C6E249B12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;p30">
              <a:extLst>
                <a:ext uri="{FF2B5EF4-FFF2-40B4-BE49-F238E27FC236}">
                  <a16:creationId xmlns:a16="http://schemas.microsoft.com/office/drawing/2014/main" id="{8429BEF7-02AC-2AA2-BC54-156C83B2F79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7;p30">
              <a:extLst>
                <a:ext uri="{FF2B5EF4-FFF2-40B4-BE49-F238E27FC236}">
                  <a16:creationId xmlns:a16="http://schemas.microsoft.com/office/drawing/2014/main" id="{F2CA515C-C3ED-0085-F016-03EEC0EA13EE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;p30">
              <a:extLst>
                <a:ext uri="{FF2B5EF4-FFF2-40B4-BE49-F238E27FC236}">
                  <a16:creationId xmlns:a16="http://schemas.microsoft.com/office/drawing/2014/main" id="{43A90A36-78D5-E994-4371-3ABE07FC01F8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;p30">
              <a:extLst>
                <a:ext uri="{FF2B5EF4-FFF2-40B4-BE49-F238E27FC236}">
                  <a16:creationId xmlns:a16="http://schemas.microsoft.com/office/drawing/2014/main" id="{600AD732-285B-488B-ED7A-FF1B07077850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;p30">
              <a:extLst>
                <a:ext uri="{FF2B5EF4-FFF2-40B4-BE49-F238E27FC236}">
                  <a16:creationId xmlns:a16="http://schemas.microsoft.com/office/drawing/2014/main" id="{FBDA37D4-3920-812E-0E4A-019C090DD8FF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0A412B77-A7FB-0902-53DE-D545D27B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8" y="1530414"/>
            <a:ext cx="3806455" cy="3059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5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9" name="Google Shape;254;p30">
            <a:extLst>
              <a:ext uri="{FF2B5EF4-FFF2-40B4-BE49-F238E27FC236}">
                <a16:creationId xmlns:a16="http://schemas.microsoft.com/office/drawing/2014/main" id="{E4929C4A-4D6F-B337-15F0-5EADB2BAFF8D}"/>
              </a:ext>
            </a:extLst>
          </p:cNvPr>
          <p:cNvGrpSpPr/>
          <p:nvPr/>
        </p:nvGrpSpPr>
        <p:grpSpPr>
          <a:xfrm rot="2441596">
            <a:off x="525800" y="400725"/>
            <a:ext cx="542354" cy="542354"/>
            <a:chOff x="-287090" y="2362518"/>
            <a:chExt cx="542361" cy="542361"/>
          </a:xfrm>
        </p:grpSpPr>
        <p:sp>
          <p:nvSpPr>
            <p:cNvPr id="11" name="Google Shape;255;p30">
              <a:extLst>
                <a:ext uri="{FF2B5EF4-FFF2-40B4-BE49-F238E27FC236}">
                  <a16:creationId xmlns:a16="http://schemas.microsoft.com/office/drawing/2014/main" id="{14B8B018-C0A4-E136-657E-FFA3455D80E0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;p30">
              <a:extLst>
                <a:ext uri="{FF2B5EF4-FFF2-40B4-BE49-F238E27FC236}">
                  <a16:creationId xmlns:a16="http://schemas.microsoft.com/office/drawing/2014/main" id="{F443A5A1-2B62-02A1-F024-26A24A43467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;p30">
              <a:extLst>
                <a:ext uri="{FF2B5EF4-FFF2-40B4-BE49-F238E27FC236}">
                  <a16:creationId xmlns:a16="http://schemas.microsoft.com/office/drawing/2014/main" id="{7119DB2B-F65D-9AD5-3AB7-922EC076E2DB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;p30">
              <a:extLst>
                <a:ext uri="{FF2B5EF4-FFF2-40B4-BE49-F238E27FC236}">
                  <a16:creationId xmlns:a16="http://schemas.microsoft.com/office/drawing/2014/main" id="{592920EB-ADA6-2412-7CE9-26297A065707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;p30">
              <a:extLst>
                <a:ext uri="{FF2B5EF4-FFF2-40B4-BE49-F238E27FC236}">
                  <a16:creationId xmlns:a16="http://schemas.microsoft.com/office/drawing/2014/main" id="{ED2C79DB-3652-282E-E0D7-4A778ECFE799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;p30">
              <a:extLst>
                <a:ext uri="{FF2B5EF4-FFF2-40B4-BE49-F238E27FC236}">
                  <a16:creationId xmlns:a16="http://schemas.microsoft.com/office/drawing/2014/main" id="{8B1EDA72-51D3-4BEB-E0F8-125D35E5DFC9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;p30">
            <a:extLst>
              <a:ext uri="{FF2B5EF4-FFF2-40B4-BE49-F238E27FC236}">
                <a16:creationId xmlns:a16="http://schemas.microsoft.com/office/drawing/2014/main" id="{CCD3DCD6-DB51-FAC3-C63B-D32E5233FF12}"/>
              </a:ext>
            </a:extLst>
          </p:cNvPr>
          <p:cNvGrpSpPr/>
          <p:nvPr/>
        </p:nvGrpSpPr>
        <p:grpSpPr>
          <a:xfrm rot="2441596">
            <a:off x="8178746" y="794200"/>
            <a:ext cx="673125" cy="664527"/>
            <a:chOff x="-287090" y="2362518"/>
            <a:chExt cx="542361" cy="542361"/>
          </a:xfrm>
        </p:grpSpPr>
        <p:sp>
          <p:nvSpPr>
            <p:cNvPr id="26" name="Google Shape;255;p30">
              <a:extLst>
                <a:ext uri="{FF2B5EF4-FFF2-40B4-BE49-F238E27FC236}">
                  <a16:creationId xmlns:a16="http://schemas.microsoft.com/office/drawing/2014/main" id="{3BAA25CA-0349-377B-02A1-9A9C6E249B12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;p30">
              <a:extLst>
                <a:ext uri="{FF2B5EF4-FFF2-40B4-BE49-F238E27FC236}">
                  <a16:creationId xmlns:a16="http://schemas.microsoft.com/office/drawing/2014/main" id="{8429BEF7-02AC-2AA2-BC54-156C83B2F79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7;p30">
              <a:extLst>
                <a:ext uri="{FF2B5EF4-FFF2-40B4-BE49-F238E27FC236}">
                  <a16:creationId xmlns:a16="http://schemas.microsoft.com/office/drawing/2014/main" id="{F2CA515C-C3ED-0085-F016-03EEC0EA13EE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;p30">
              <a:extLst>
                <a:ext uri="{FF2B5EF4-FFF2-40B4-BE49-F238E27FC236}">
                  <a16:creationId xmlns:a16="http://schemas.microsoft.com/office/drawing/2014/main" id="{43A90A36-78D5-E994-4371-3ABE07FC01F8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;p30">
              <a:extLst>
                <a:ext uri="{FF2B5EF4-FFF2-40B4-BE49-F238E27FC236}">
                  <a16:creationId xmlns:a16="http://schemas.microsoft.com/office/drawing/2014/main" id="{600AD732-285B-488B-ED7A-FF1B07077850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;p30">
              <a:extLst>
                <a:ext uri="{FF2B5EF4-FFF2-40B4-BE49-F238E27FC236}">
                  <a16:creationId xmlns:a16="http://schemas.microsoft.com/office/drawing/2014/main" id="{FBDA37D4-3920-812E-0E4A-019C090DD8FF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3" descr="Diagrama&#10;&#10;Descripción generada automáticamente">
            <a:extLst>
              <a:ext uri="{FF2B5EF4-FFF2-40B4-BE49-F238E27FC236}">
                <a16:creationId xmlns:a16="http://schemas.microsoft.com/office/drawing/2014/main" id="{05D20425-90EE-5C7D-008F-3562A1ADE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" t="-1533" r="-416" b="15421"/>
          <a:stretch/>
        </p:blipFill>
        <p:spPr>
          <a:xfrm>
            <a:off x="1190506" y="422437"/>
            <a:ext cx="6654362" cy="4351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3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04296" y="397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3E348F29-8DAD-EE46-E415-22847AA2A5F8}"/>
              </a:ext>
            </a:extLst>
          </p:cNvPr>
          <p:cNvSpPr txBox="1"/>
          <p:nvPr/>
        </p:nvSpPr>
        <p:spPr>
          <a:xfrm>
            <a:off x="4464318" y="1925851"/>
            <a:ext cx="438865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</a:rPr>
              <a:t>Esta ventana muestra los 10 mejores saltos enviados al servidor.</a:t>
            </a:r>
            <a:endParaRPr lang="es-ES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s-ES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0E946BA2-93A2-CE94-7F93-D3807E08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85672"/>
            <a:ext cx="3983247" cy="320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31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04296" y="397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AÑADIR SALTO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348F29-8DAD-EE46-E415-22847AA2A5F8}"/>
              </a:ext>
            </a:extLst>
          </p:cNvPr>
          <p:cNvSpPr txBox="1"/>
          <p:nvPr/>
        </p:nvSpPr>
        <p:spPr>
          <a:xfrm>
            <a:off x="3711406" y="1138691"/>
            <a:ext cx="406637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</a:rPr>
              <a:t>En esta pantalla se introducirán los datos necesarios  y las muestras de la aceleración para enviar el salto al servidor. </a:t>
            </a:r>
            <a:endParaRPr lang="es-ES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2" name="Google Shape;318;p30">
            <a:extLst>
              <a:ext uri="{FF2B5EF4-FFF2-40B4-BE49-F238E27FC236}">
                <a16:creationId xmlns:a16="http://schemas.microsoft.com/office/drawing/2014/main" id="{355DAC75-ECB1-CC1F-51B0-70689A9CA601}"/>
              </a:ext>
            </a:extLst>
          </p:cNvPr>
          <p:cNvGrpSpPr/>
          <p:nvPr/>
        </p:nvGrpSpPr>
        <p:grpSpPr>
          <a:xfrm>
            <a:off x="421626" y="329694"/>
            <a:ext cx="665430" cy="656859"/>
            <a:chOff x="2887065" y="4307473"/>
            <a:chExt cx="741530" cy="741017"/>
          </a:xfrm>
        </p:grpSpPr>
        <p:sp>
          <p:nvSpPr>
            <p:cNvPr id="3" name="Google Shape;319;p30">
              <a:extLst>
                <a:ext uri="{FF2B5EF4-FFF2-40B4-BE49-F238E27FC236}">
                  <a16:creationId xmlns:a16="http://schemas.microsoft.com/office/drawing/2014/main" id="{A568DC3E-E4E2-4B40-A188-D12BDC73C667}"/>
                </a:ext>
              </a:extLst>
            </p:cNvPr>
            <p:cNvSpPr/>
            <p:nvPr/>
          </p:nvSpPr>
          <p:spPr>
            <a:xfrm>
              <a:off x="2887065" y="4307473"/>
              <a:ext cx="741530" cy="741017"/>
            </a:xfrm>
            <a:custGeom>
              <a:avLst/>
              <a:gdLst/>
              <a:ahLst/>
              <a:cxnLst/>
              <a:rect l="l" t="t" r="r" b="b"/>
              <a:pathLst>
                <a:path w="14459" h="14449" extrusionOk="0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0;p30">
              <a:extLst>
                <a:ext uri="{FF2B5EF4-FFF2-40B4-BE49-F238E27FC236}">
                  <a16:creationId xmlns:a16="http://schemas.microsoft.com/office/drawing/2014/main" id="{24EB4D8F-EAA3-CDB7-23DB-E825718F5EB6}"/>
                </a:ext>
              </a:extLst>
            </p:cNvPr>
            <p:cNvSpPr/>
            <p:nvPr/>
          </p:nvSpPr>
          <p:spPr>
            <a:xfrm>
              <a:off x="2894245" y="4307473"/>
              <a:ext cx="731786" cy="739991"/>
            </a:xfrm>
            <a:custGeom>
              <a:avLst/>
              <a:gdLst/>
              <a:ahLst/>
              <a:cxnLst/>
              <a:rect l="l" t="t" r="r" b="b"/>
              <a:pathLst>
                <a:path w="14269" h="14429" extrusionOk="0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1;p30">
              <a:extLst>
                <a:ext uri="{FF2B5EF4-FFF2-40B4-BE49-F238E27FC236}">
                  <a16:creationId xmlns:a16="http://schemas.microsoft.com/office/drawing/2014/main" id="{F5C1C950-83CF-73A6-D9D1-EAE3F63E793B}"/>
                </a:ext>
              </a:extLst>
            </p:cNvPr>
            <p:cNvSpPr/>
            <p:nvPr/>
          </p:nvSpPr>
          <p:spPr>
            <a:xfrm>
              <a:off x="2887065" y="4572565"/>
              <a:ext cx="590752" cy="404126"/>
            </a:xfrm>
            <a:custGeom>
              <a:avLst/>
              <a:gdLst/>
              <a:ahLst/>
              <a:cxnLst/>
              <a:rect l="l" t="t" r="r" b="b"/>
              <a:pathLst>
                <a:path w="11519" h="7880" extrusionOk="0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2;p30">
              <a:extLst>
                <a:ext uri="{FF2B5EF4-FFF2-40B4-BE49-F238E27FC236}">
                  <a16:creationId xmlns:a16="http://schemas.microsoft.com/office/drawing/2014/main" id="{FD588BCF-A7EE-D925-9D61-33675383C432}"/>
                </a:ext>
              </a:extLst>
            </p:cNvPr>
            <p:cNvSpPr/>
            <p:nvPr/>
          </p:nvSpPr>
          <p:spPr>
            <a:xfrm>
              <a:off x="2887065" y="4419736"/>
              <a:ext cx="590290" cy="628754"/>
            </a:xfrm>
            <a:custGeom>
              <a:avLst/>
              <a:gdLst/>
              <a:ahLst/>
              <a:cxnLst/>
              <a:rect l="l" t="t" r="r" b="b"/>
              <a:pathLst>
                <a:path w="11510" h="12260" extrusionOk="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3;p30">
              <a:extLst>
                <a:ext uri="{FF2B5EF4-FFF2-40B4-BE49-F238E27FC236}">
                  <a16:creationId xmlns:a16="http://schemas.microsoft.com/office/drawing/2014/main" id="{EF85C318-72D0-A758-FB10-07880C88BFA6}"/>
                </a:ext>
              </a:extLst>
            </p:cNvPr>
            <p:cNvSpPr/>
            <p:nvPr/>
          </p:nvSpPr>
          <p:spPr>
            <a:xfrm>
              <a:off x="2894245" y="4517178"/>
              <a:ext cx="622087" cy="530287"/>
            </a:xfrm>
            <a:custGeom>
              <a:avLst/>
              <a:gdLst/>
              <a:ahLst/>
              <a:cxnLst/>
              <a:rect l="l" t="t" r="r" b="b"/>
              <a:pathLst>
                <a:path w="12130" h="10340" extrusionOk="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18;p30">
            <a:extLst>
              <a:ext uri="{FF2B5EF4-FFF2-40B4-BE49-F238E27FC236}">
                <a16:creationId xmlns:a16="http://schemas.microsoft.com/office/drawing/2014/main" id="{C8DF7F32-D3D4-0C78-F38C-AD224BF030F8}"/>
              </a:ext>
            </a:extLst>
          </p:cNvPr>
          <p:cNvGrpSpPr/>
          <p:nvPr/>
        </p:nvGrpSpPr>
        <p:grpSpPr>
          <a:xfrm>
            <a:off x="8024139" y="707525"/>
            <a:ext cx="831130" cy="833978"/>
            <a:chOff x="2887065" y="4307473"/>
            <a:chExt cx="741530" cy="741017"/>
          </a:xfrm>
        </p:grpSpPr>
        <p:sp>
          <p:nvSpPr>
            <p:cNvPr id="15" name="Google Shape;319;p30">
              <a:extLst>
                <a:ext uri="{FF2B5EF4-FFF2-40B4-BE49-F238E27FC236}">
                  <a16:creationId xmlns:a16="http://schemas.microsoft.com/office/drawing/2014/main" id="{CD0A0B10-6C10-431A-C4EB-5FF8EA827D29}"/>
                </a:ext>
              </a:extLst>
            </p:cNvPr>
            <p:cNvSpPr/>
            <p:nvPr/>
          </p:nvSpPr>
          <p:spPr>
            <a:xfrm>
              <a:off x="2887065" y="4307473"/>
              <a:ext cx="741530" cy="741017"/>
            </a:xfrm>
            <a:custGeom>
              <a:avLst/>
              <a:gdLst/>
              <a:ahLst/>
              <a:cxnLst/>
              <a:rect l="l" t="t" r="r" b="b"/>
              <a:pathLst>
                <a:path w="14459" h="14449" extrusionOk="0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0;p30">
              <a:extLst>
                <a:ext uri="{FF2B5EF4-FFF2-40B4-BE49-F238E27FC236}">
                  <a16:creationId xmlns:a16="http://schemas.microsoft.com/office/drawing/2014/main" id="{16453D14-8E07-3C54-F4F7-29BB958FC08C}"/>
                </a:ext>
              </a:extLst>
            </p:cNvPr>
            <p:cNvSpPr/>
            <p:nvPr/>
          </p:nvSpPr>
          <p:spPr>
            <a:xfrm>
              <a:off x="2894245" y="4307473"/>
              <a:ext cx="731786" cy="739991"/>
            </a:xfrm>
            <a:custGeom>
              <a:avLst/>
              <a:gdLst/>
              <a:ahLst/>
              <a:cxnLst/>
              <a:rect l="l" t="t" r="r" b="b"/>
              <a:pathLst>
                <a:path w="14269" h="14429" extrusionOk="0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1;p30">
              <a:extLst>
                <a:ext uri="{FF2B5EF4-FFF2-40B4-BE49-F238E27FC236}">
                  <a16:creationId xmlns:a16="http://schemas.microsoft.com/office/drawing/2014/main" id="{1C08E90A-D2A6-0D11-0E30-618BC4285058}"/>
                </a:ext>
              </a:extLst>
            </p:cNvPr>
            <p:cNvSpPr/>
            <p:nvPr/>
          </p:nvSpPr>
          <p:spPr>
            <a:xfrm>
              <a:off x="2887065" y="4572565"/>
              <a:ext cx="590752" cy="404126"/>
            </a:xfrm>
            <a:custGeom>
              <a:avLst/>
              <a:gdLst/>
              <a:ahLst/>
              <a:cxnLst/>
              <a:rect l="l" t="t" r="r" b="b"/>
              <a:pathLst>
                <a:path w="11519" h="7880" extrusionOk="0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2;p30">
              <a:extLst>
                <a:ext uri="{FF2B5EF4-FFF2-40B4-BE49-F238E27FC236}">
                  <a16:creationId xmlns:a16="http://schemas.microsoft.com/office/drawing/2014/main" id="{1961DA4F-D64E-5014-EB06-F2B98E632D18}"/>
                </a:ext>
              </a:extLst>
            </p:cNvPr>
            <p:cNvSpPr/>
            <p:nvPr/>
          </p:nvSpPr>
          <p:spPr>
            <a:xfrm>
              <a:off x="2887065" y="4419736"/>
              <a:ext cx="590290" cy="628754"/>
            </a:xfrm>
            <a:custGeom>
              <a:avLst/>
              <a:gdLst/>
              <a:ahLst/>
              <a:cxnLst/>
              <a:rect l="l" t="t" r="r" b="b"/>
              <a:pathLst>
                <a:path w="11510" h="12260" extrusionOk="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;p30">
              <a:extLst>
                <a:ext uri="{FF2B5EF4-FFF2-40B4-BE49-F238E27FC236}">
                  <a16:creationId xmlns:a16="http://schemas.microsoft.com/office/drawing/2014/main" id="{F6E23FDD-85D3-CA04-8A72-C3F2B3176EA4}"/>
                </a:ext>
              </a:extLst>
            </p:cNvPr>
            <p:cNvSpPr/>
            <p:nvPr/>
          </p:nvSpPr>
          <p:spPr>
            <a:xfrm>
              <a:off x="2894245" y="4517178"/>
              <a:ext cx="622087" cy="530287"/>
            </a:xfrm>
            <a:custGeom>
              <a:avLst/>
              <a:gdLst/>
              <a:ahLst/>
              <a:cxnLst/>
              <a:rect l="l" t="t" r="r" b="b"/>
              <a:pathLst>
                <a:path w="12130" h="10340" extrusionOk="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8" descr="Gráfico&#10;&#10;Descripción generada automáticamente">
            <a:extLst>
              <a:ext uri="{FF2B5EF4-FFF2-40B4-BE49-F238E27FC236}">
                <a16:creationId xmlns:a16="http://schemas.microsoft.com/office/drawing/2014/main" id="{F0BD3ECB-26CC-C087-8541-959881B1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1052484"/>
            <a:ext cx="3185303" cy="3858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7D3BB9B-71E4-1C89-4674-9947FEB1A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481" y="1968432"/>
            <a:ext cx="4153734" cy="2946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41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04296" y="397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 SALTO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348F29-8DAD-EE46-E415-22847AA2A5F8}"/>
              </a:ext>
            </a:extLst>
          </p:cNvPr>
          <p:cNvSpPr txBox="1"/>
          <p:nvPr/>
        </p:nvSpPr>
        <p:spPr>
          <a:xfrm>
            <a:off x="2493777" y="1071161"/>
            <a:ext cx="406637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</a:rPr>
              <a:t>Esta pantalla muestra diferentes parámetros y graficas del salto anteriormente enviadas al servidor.</a:t>
            </a:r>
            <a:endParaRPr lang="es-ES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9" name="Google Shape;254;p30">
            <a:extLst>
              <a:ext uri="{FF2B5EF4-FFF2-40B4-BE49-F238E27FC236}">
                <a16:creationId xmlns:a16="http://schemas.microsoft.com/office/drawing/2014/main" id="{E4929C4A-4D6F-B337-15F0-5EADB2BAFF8D}"/>
              </a:ext>
            </a:extLst>
          </p:cNvPr>
          <p:cNvGrpSpPr/>
          <p:nvPr/>
        </p:nvGrpSpPr>
        <p:grpSpPr>
          <a:xfrm rot="2441596">
            <a:off x="525800" y="400725"/>
            <a:ext cx="542354" cy="542354"/>
            <a:chOff x="-287090" y="2362518"/>
            <a:chExt cx="542361" cy="542361"/>
          </a:xfrm>
        </p:grpSpPr>
        <p:sp>
          <p:nvSpPr>
            <p:cNvPr id="11" name="Google Shape;255;p30">
              <a:extLst>
                <a:ext uri="{FF2B5EF4-FFF2-40B4-BE49-F238E27FC236}">
                  <a16:creationId xmlns:a16="http://schemas.microsoft.com/office/drawing/2014/main" id="{14B8B018-C0A4-E136-657E-FFA3455D80E0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;p30">
              <a:extLst>
                <a:ext uri="{FF2B5EF4-FFF2-40B4-BE49-F238E27FC236}">
                  <a16:creationId xmlns:a16="http://schemas.microsoft.com/office/drawing/2014/main" id="{F443A5A1-2B62-02A1-F024-26A24A43467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;p30">
              <a:extLst>
                <a:ext uri="{FF2B5EF4-FFF2-40B4-BE49-F238E27FC236}">
                  <a16:creationId xmlns:a16="http://schemas.microsoft.com/office/drawing/2014/main" id="{7119DB2B-F65D-9AD5-3AB7-922EC076E2DB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;p30">
              <a:extLst>
                <a:ext uri="{FF2B5EF4-FFF2-40B4-BE49-F238E27FC236}">
                  <a16:creationId xmlns:a16="http://schemas.microsoft.com/office/drawing/2014/main" id="{592920EB-ADA6-2412-7CE9-26297A065707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;p30">
              <a:extLst>
                <a:ext uri="{FF2B5EF4-FFF2-40B4-BE49-F238E27FC236}">
                  <a16:creationId xmlns:a16="http://schemas.microsoft.com/office/drawing/2014/main" id="{ED2C79DB-3652-282E-E0D7-4A778ECFE799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;p30">
              <a:extLst>
                <a:ext uri="{FF2B5EF4-FFF2-40B4-BE49-F238E27FC236}">
                  <a16:creationId xmlns:a16="http://schemas.microsoft.com/office/drawing/2014/main" id="{8B1EDA72-51D3-4BEB-E0F8-125D35E5DFC9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;p30">
            <a:extLst>
              <a:ext uri="{FF2B5EF4-FFF2-40B4-BE49-F238E27FC236}">
                <a16:creationId xmlns:a16="http://schemas.microsoft.com/office/drawing/2014/main" id="{CCD3DCD6-DB51-FAC3-C63B-D32E5233FF12}"/>
              </a:ext>
            </a:extLst>
          </p:cNvPr>
          <p:cNvGrpSpPr/>
          <p:nvPr/>
        </p:nvGrpSpPr>
        <p:grpSpPr>
          <a:xfrm rot="2441596">
            <a:off x="8178746" y="794200"/>
            <a:ext cx="673125" cy="664527"/>
            <a:chOff x="-287090" y="2362518"/>
            <a:chExt cx="542361" cy="542361"/>
          </a:xfrm>
        </p:grpSpPr>
        <p:sp>
          <p:nvSpPr>
            <p:cNvPr id="26" name="Google Shape;255;p30">
              <a:extLst>
                <a:ext uri="{FF2B5EF4-FFF2-40B4-BE49-F238E27FC236}">
                  <a16:creationId xmlns:a16="http://schemas.microsoft.com/office/drawing/2014/main" id="{3BAA25CA-0349-377B-02A1-9A9C6E249B12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;p30">
              <a:extLst>
                <a:ext uri="{FF2B5EF4-FFF2-40B4-BE49-F238E27FC236}">
                  <a16:creationId xmlns:a16="http://schemas.microsoft.com/office/drawing/2014/main" id="{8429BEF7-02AC-2AA2-BC54-156C83B2F79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7;p30">
              <a:extLst>
                <a:ext uri="{FF2B5EF4-FFF2-40B4-BE49-F238E27FC236}">
                  <a16:creationId xmlns:a16="http://schemas.microsoft.com/office/drawing/2014/main" id="{F2CA515C-C3ED-0085-F016-03EEC0EA13EE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;p30">
              <a:extLst>
                <a:ext uri="{FF2B5EF4-FFF2-40B4-BE49-F238E27FC236}">
                  <a16:creationId xmlns:a16="http://schemas.microsoft.com/office/drawing/2014/main" id="{43A90A36-78D5-E994-4371-3ABE07FC01F8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;p30">
              <a:extLst>
                <a:ext uri="{FF2B5EF4-FFF2-40B4-BE49-F238E27FC236}">
                  <a16:creationId xmlns:a16="http://schemas.microsoft.com/office/drawing/2014/main" id="{600AD732-285B-488B-ED7A-FF1B07077850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;p30">
              <a:extLst>
                <a:ext uri="{FF2B5EF4-FFF2-40B4-BE49-F238E27FC236}">
                  <a16:creationId xmlns:a16="http://schemas.microsoft.com/office/drawing/2014/main" id="{FBDA37D4-3920-812E-0E4A-019C090DD8FF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4856C2B-3387-79E0-29B6-2C767277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6" y="1717656"/>
            <a:ext cx="3365674" cy="3136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1FB7D9-5E8A-E9C0-8217-6B23D6CE2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400" y="1717657"/>
            <a:ext cx="2616358" cy="3144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885574-C59C-9795-CD00-9AD6DBD9D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738" y="1717656"/>
            <a:ext cx="1900755" cy="1563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5A18140-A4C0-BFA4-D096-8B193533C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618" y="3291670"/>
            <a:ext cx="1900754" cy="1562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89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13" name="Google Shape;213;p28"/>
          <p:cNvGrpSpPr/>
          <p:nvPr/>
        </p:nvGrpSpPr>
        <p:grpSpPr>
          <a:xfrm rot="-1737990">
            <a:off x="8112178" y="443451"/>
            <a:ext cx="750645" cy="750683"/>
            <a:chOff x="5866973" y="1985425"/>
            <a:chExt cx="464227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3" y="2068924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EBE7CFB-C582-0B34-947E-FFEECB2713B7}"/>
              </a:ext>
            </a:extLst>
          </p:cNvPr>
          <p:cNvSpPr/>
          <p:nvPr/>
        </p:nvSpPr>
        <p:spPr>
          <a:xfrm>
            <a:off x="2893444" y="2232174"/>
            <a:ext cx="3353518" cy="10028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ES" sz="2800" b="1" dirty="0">
                <a:solidFill>
                  <a:schemeClr val="accent1"/>
                </a:solidFill>
                <a:latin typeface="Lilita One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 WEB</a:t>
            </a:r>
            <a:endParaRPr lang="es-ES" sz="2800" b="1" dirty="0">
              <a:solidFill>
                <a:schemeClr val="accent1"/>
              </a:solidFill>
              <a:latin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410106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5;p29">
            <a:extLst>
              <a:ext uri="{FF2B5EF4-FFF2-40B4-BE49-F238E27FC236}">
                <a16:creationId xmlns:a16="http://schemas.microsoft.com/office/drawing/2014/main" id="{F7391FA8-B676-944B-6645-3D439C0D77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5032"/>
            <a:ext cx="7704000" cy="952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ÍNDICE</a:t>
            </a:r>
          </a:p>
        </p:txBody>
      </p:sp>
      <p:sp>
        <p:nvSpPr>
          <p:cNvPr id="7" name="Google Shape;226;p29">
            <a:extLst>
              <a:ext uri="{FF2B5EF4-FFF2-40B4-BE49-F238E27FC236}">
                <a16:creationId xmlns:a16="http://schemas.microsoft.com/office/drawing/2014/main" id="{C52AAA76-F009-3127-0CC6-98FC220CFDAA}"/>
              </a:ext>
            </a:extLst>
          </p:cNvPr>
          <p:cNvSpPr txBox="1">
            <a:spLocks/>
          </p:cNvSpPr>
          <p:nvPr/>
        </p:nvSpPr>
        <p:spPr>
          <a:xfrm>
            <a:off x="5482006" y="1530454"/>
            <a:ext cx="3181088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ES" sz="3200">
                <a:solidFill>
                  <a:schemeClr val="tx2"/>
                </a:solidFill>
                <a:latin typeface="Lilita One"/>
              </a:rPr>
              <a:t>Matemáticas</a:t>
            </a:r>
            <a:endParaRPr lang="es-ES" sz="3200">
              <a:solidFill>
                <a:schemeClr val="tx2"/>
              </a:solidFill>
            </a:endParaRPr>
          </a:p>
        </p:txBody>
      </p:sp>
      <p:sp>
        <p:nvSpPr>
          <p:cNvPr id="10" name="Google Shape;226;p29">
            <a:extLst>
              <a:ext uri="{FF2B5EF4-FFF2-40B4-BE49-F238E27FC236}">
                <a16:creationId xmlns:a16="http://schemas.microsoft.com/office/drawing/2014/main" id="{6334C87F-650C-21E1-3C1F-956330C2D6C5}"/>
              </a:ext>
            </a:extLst>
          </p:cNvPr>
          <p:cNvSpPr txBox="1">
            <a:spLocks/>
          </p:cNvSpPr>
          <p:nvPr/>
        </p:nvSpPr>
        <p:spPr>
          <a:xfrm>
            <a:off x="5482006" y="2900114"/>
            <a:ext cx="333631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ES" sz="3200">
                <a:solidFill>
                  <a:schemeClr val="tx2"/>
                </a:solidFill>
                <a:latin typeface="Lilita One"/>
              </a:rPr>
              <a:t>Programación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EB00048-6BDF-E353-B455-3B4B4DDEACCD}"/>
              </a:ext>
            </a:extLst>
          </p:cNvPr>
          <p:cNvSpPr txBox="1"/>
          <p:nvPr/>
        </p:nvSpPr>
        <p:spPr>
          <a:xfrm>
            <a:off x="886353" y="1468438"/>
            <a:ext cx="14026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>
                <a:solidFill>
                  <a:schemeClr val="tx2"/>
                </a:solidFill>
                <a:latin typeface="Lilita One"/>
              </a:rPr>
              <a:t>Física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1AA64-6131-FFCB-8C37-666F04F6858D}"/>
              </a:ext>
            </a:extLst>
          </p:cNvPr>
          <p:cNvSpPr txBox="1"/>
          <p:nvPr/>
        </p:nvSpPr>
        <p:spPr>
          <a:xfrm>
            <a:off x="-61739" y="2583215"/>
            <a:ext cx="303953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>
                <a:solidFill>
                  <a:schemeClr val="tx2"/>
                </a:solidFill>
                <a:latin typeface="Lilita One"/>
              </a:rPr>
              <a:t>Arquitectura</a:t>
            </a:r>
            <a:endParaRPr lang="es-ES" sz="3200">
              <a:solidFill>
                <a:schemeClr val="tx2"/>
              </a:solidFill>
            </a:endParaRPr>
          </a:p>
          <a:p>
            <a:pPr algn="ctr"/>
            <a:r>
              <a:rPr lang="es-ES" sz="3200">
                <a:solidFill>
                  <a:schemeClr val="tx2"/>
                </a:solidFill>
                <a:latin typeface="Lilita One"/>
              </a:rPr>
              <a:t>de Redes</a:t>
            </a:r>
            <a:endParaRPr lang="es-ES" sz="3200">
              <a:solidFill>
                <a:schemeClr val="tx2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21D4F6-84F5-40B5-8CCA-41D190259604}"/>
              </a:ext>
            </a:extLst>
          </p:cNvPr>
          <p:cNvSpPr txBox="1"/>
          <p:nvPr/>
        </p:nvSpPr>
        <p:spPr>
          <a:xfrm>
            <a:off x="3372556" y="1531055"/>
            <a:ext cx="52902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solidFill>
                  <a:schemeClr val="bg1"/>
                </a:solidFill>
              </a:rPr>
              <a:t>....................</a:t>
            </a:r>
          </a:p>
        </p:txBody>
      </p:sp>
      <p:sp>
        <p:nvSpPr>
          <p:cNvPr id="17" name="Google Shape;233;p29">
            <a:extLst>
              <a:ext uri="{FF2B5EF4-FFF2-40B4-BE49-F238E27FC236}">
                <a16:creationId xmlns:a16="http://schemas.microsoft.com/office/drawing/2014/main" id="{1CBE80B1-2DA6-4A5B-5667-03507B8B95C3}"/>
              </a:ext>
            </a:extLst>
          </p:cNvPr>
          <p:cNvSpPr txBox="1">
            <a:spLocks/>
          </p:cNvSpPr>
          <p:nvPr/>
        </p:nvSpPr>
        <p:spPr>
          <a:xfrm>
            <a:off x="2443387" y="1306480"/>
            <a:ext cx="1343695" cy="901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solidFill>
                  <a:schemeClr val="bg2"/>
                </a:solidFill>
                <a:latin typeface="Lilita One"/>
              </a:rPr>
              <a:t>01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FB0683-B6EB-318B-15B5-DAFDB3B8D7B7}"/>
              </a:ext>
            </a:extLst>
          </p:cNvPr>
          <p:cNvSpPr txBox="1"/>
          <p:nvPr/>
        </p:nvSpPr>
        <p:spPr>
          <a:xfrm rot="5400000">
            <a:off x="3194404" y="2743729"/>
            <a:ext cx="25015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solidFill>
                  <a:schemeClr val="bg1"/>
                </a:solidFill>
              </a:rPr>
              <a:t>…....................</a:t>
            </a:r>
          </a:p>
        </p:txBody>
      </p:sp>
      <p:sp>
        <p:nvSpPr>
          <p:cNvPr id="19" name="Google Shape;233;p29">
            <a:extLst>
              <a:ext uri="{FF2B5EF4-FFF2-40B4-BE49-F238E27FC236}">
                <a16:creationId xmlns:a16="http://schemas.microsoft.com/office/drawing/2014/main" id="{22845608-88E0-E50F-DEFC-A849E67193D8}"/>
              </a:ext>
            </a:extLst>
          </p:cNvPr>
          <p:cNvSpPr txBox="1">
            <a:spLocks/>
          </p:cNvSpPr>
          <p:nvPr/>
        </p:nvSpPr>
        <p:spPr>
          <a:xfrm>
            <a:off x="4891664" y="1306480"/>
            <a:ext cx="1343695" cy="901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solidFill>
                  <a:schemeClr val="bg2"/>
                </a:solidFill>
                <a:latin typeface="Lilita One"/>
              </a:rPr>
              <a:t>02</a:t>
            </a:r>
          </a:p>
        </p:txBody>
      </p:sp>
      <p:sp>
        <p:nvSpPr>
          <p:cNvPr id="21" name="Google Shape;233;p29">
            <a:extLst>
              <a:ext uri="{FF2B5EF4-FFF2-40B4-BE49-F238E27FC236}">
                <a16:creationId xmlns:a16="http://schemas.microsoft.com/office/drawing/2014/main" id="{96D1942E-0008-8C1E-7E05-FD8AD5649200}"/>
              </a:ext>
            </a:extLst>
          </p:cNvPr>
          <p:cNvSpPr txBox="1">
            <a:spLocks/>
          </p:cNvSpPr>
          <p:nvPr/>
        </p:nvSpPr>
        <p:spPr>
          <a:xfrm>
            <a:off x="2379887" y="2620576"/>
            <a:ext cx="1343695" cy="901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solidFill>
                  <a:schemeClr val="bg2"/>
                </a:solidFill>
                <a:latin typeface="Lilita One"/>
              </a:rPr>
              <a:t>03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0E79711-190E-0C90-7B9B-6A59626395AD}"/>
              </a:ext>
            </a:extLst>
          </p:cNvPr>
          <p:cNvSpPr txBox="1"/>
          <p:nvPr/>
        </p:nvSpPr>
        <p:spPr>
          <a:xfrm>
            <a:off x="3349624" y="2753778"/>
            <a:ext cx="12191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solidFill>
                  <a:schemeClr val="bg1"/>
                </a:solidFill>
              </a:rPr>
              <a:t>….......</a:t>
            </a:r>
          </a:p>
        </p:txBody>
      </p:sp>
      <p:sp>
        <p:nvSpPr>
          <p:cNvPr id="24" name="Google Shape;233;p29">
            <a:extLst>
              <a:ext uri="{FF2B5EF4-FFF2-40B4-BE49-F238E27FC236}">
                <a16:creationId xmlns:a16="http://schemas.microsoft.com/office/drawing/2014/main" id="{A20007DC-B84F-3024-3BFA-E1D1B5894F10}"/>
              </a:ext>
            </a:extLst>
          </p:cNvPr>
          <p:cNvSpPr txBox="1">
            <a:spLocks/>
          </p:cNvSpPr>
          <p:nvPr/>
        </p:nvSpPr>
        <p:spPr>
          <a:xfrm>
            <a:off x="4963103" y="2652326"/>
            <a:ext cx="1343695" cy="901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solidFill>
                  <a:schemeClr val="bg2"/>
                </a:solidFill>
                <a:latin typeface="Lilita One"/>
              </a:rPr>
              <a:t>04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64C472C-6AE0-0FEF-E45C-F70972D243B7}"/>
              </a:ext>
            </a:extLst>
          </p:cNvPr>
          <p:cNvSpPr txBox="1"/>
          <p:nvPr/>
        </p:nvSpPr>
        <p:spPr>
          <a:xfrm>
            <a:off x="4256674" y="2753778"/>
            <a:ext cx="12191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solidFill>
                  <a:schemeClr val="bg1"/>
                </a:solidFill>
              </a:rPr>
              <a:t>….......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98F181C-1D1C-398A-1420-3772E9E9351E}"/>
              </a:ext>
            </a:extLst>
          </p:cNvPr>
          <p:cNvSpPr txBox="1"/>
          <p:nvPr/>
        </p:nvSpPr>
        <p:spPr>
          <a:xfrm>
            <a:off x="1736548" y="4336541"/>
            <a:ext cx="54172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>
                <a:solidFill>
                  <a:schemeClr val="tx2"/>
                </a:solidFill>
                <a:latin typeface="Lilita One"/>
              </a:rPr>
              <a:t>CONTENIDO DE LA APP</a:t>
            </a:r>
            <a:endParaRPr lang="es-ES" sz="1100">
              <a:solidFill>
                <a:schemeClr val="tx2"/>
              </a:solidFill>
            </a:endParaRPr>
          </a:p>
        </p:txBody>
      </p:sp>
      <p:sp>
        <p:nvSpPr>
          <p:cNvPr id="28" name="Google Shape;224;p29">
            <a:extLst>
              <a:ext uri="{FF2B5EF4-FFF2-40B4-BE49-F238E27FC236}">
                <a16:creationId xmlns:a16="http://schemas.microsoft.com/office/drawing/2014/main" id="{99E9CFFE-BEAB-52FB-8AD2-B5835F6F1772}"/>
              </a:ext>
            </a:extLst>
          </p:cNvPr>
          <p:cNvSpPr/>
          <p:nvPr/>
        </p:nvSpPr>
        <p:spPr>
          <a:xfrm>
            <a:off x="-138075" y="-195040"/>
            <a:ext cx="2951475" cy="1348375"/>
          </a:xfrm>
          <a:custGeom>
            <a:avLst/>
            <a:gdLst/>
            <a:ahLst/>
            <a:cxnLst/>
            <a:rect l="l" t="t" r="r" b="b"/>
            <a:pathLst>
              <a:path w="118059" h="53935" extrusionOk="0">
                <a:moveTo>
                  <a:pt x="0" y="20229"/>
                </a:moveTo>
                <a:cubicBezTo>
                  <a:pt x="4833" y="25810"/>
                  <a:pt x="19619" y="56533"/>
                  <a:pt x="28997" y="53714"/>
                </a:cubicBezTo>
                <a:cubicBezTo>
                  <a:pt x="38375" y="50895"/>
                  <a:pt x="41424" y="11426"/>
                  <a:pt x="56268" y="3314"/>
                </a:cubicBezTo>
                <a:cubicBezTo>
                  <a:pt x="71112" y="-4798"/>
                  <a:pt x="107761" y="4752"/>
                  <a:pt x="118059" y="504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0" name="Google Shape;223;p29">
            <a:extLst>
              <a:ext uri="{FF2B5EF4-FFF2-40B4-BE49-F238E27FC236}">
                <a16:creationId xmlns:a16="http://schemas.microsoft.com/office/drawing/2014/main" id="{A59BF7C7-B719-C521-B23A-E432DDD50EF7}"/>
              </a:ext>
            </a:extLst>
          </p:cNvPr>
          <p:cNvSpPr/>
          <p:nvPr/>
        </p:nvSpPr>
        <p:spPr>
          <a:xfrm>
            <a:off x="6504536" y="-793664"/>
            <a:ext cx="2925575" cy="1671050"/>
          </a:xfrm>
          <a:custGeom>
            <a:avLst/>
            <a:gdLst/>
            <a:ahLst/>
            <a:cxnLst/>
            <a:rect l="l" t="t" r="r" b="b"/>
            <a:pathLst>
              <a:path w="117023" h="66842" extrusionOk="0">
                <a:moveTo>
                  <a:pt x="0" y="5936"/>
                </a:moveTo>
                <a:cubicBezTo>
                  <a:pt x="3164" y="5648"/>
                  <a:pt x="6904" y="-5916"/>
                  <a:pt x="18986" y="4210"/>
                </a:cubicBezTo>
                <a:cubicBezTo>
                  <a:pt x="31068" y="14336"/>
                  <a:pt x="56153" y="64275"/>
                  <a:pt x="72492" y="66691"/>
                </a:cubicBezTo>
                <a:cubicBezTo>
                  <a:pt x="88832" y="69107"/>
                  <a:pt x="109601" y="26705"/>
                  <a:pt x="117023" y="18708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7" name="Google Shape;238;p29">
            <a:extLst>
              <a:ext uri="{FF2B5EF4-FFF2-40B4-BE49-F238E27FC236}">
                <a16:creationId xmlns:a16="http://schemas.microsoft.com/office/drawing/2014/main" id="{B5D88C67-3608-90E1-AB22-28218BF611FF}"/>
              </a:ext>
            </a:extLst>
          </p:cNvPr>
          <p:cNvGrpSpPr/>
          <p:nvPr/>
        </p:nvGrpSpPr>
        <p:grpSpPr>
          <a:xfrm>
            <a:off x="7839598" y="516617"/>
            <a:ext cx="905146" cy="905248"/>
            <a:chOff x="7635125" y="869425"/>
            <a:chExt cx="789211" cy="789300"/>
          </a:xfrm>
        </p:grpSpPr>
        <p:sp>
          <p:nvSpPr>
            <p:cNvPr id="32" name="Google Shape;239;p29">
              <a:extLst>
                <a:ext uri="{FF2B5EF4-FFF2-40B4-BE49-F238E27FC236}">
                  <a16:creationId xmlns:a16="http://schemas.microsoft.com/office/drawing/2014/main" id="{56B72AEC-F142-D7C6-0DD5-60F5FFB6534C}"/>
                </a:ext>
              </a:extLst>
            </p:cNvPr>
            <p:cNvSpPr/>
            <p:nvPr/>
          </p:nvSpPr>
          <p:spPr>
            <a:xfrm>
              <a:off x="7635125" y="869425"/>
              <a:ext cx="789211" cy="789299"/>
            </a:xfrm>
            <a:custGeom>
              <a:avLst/>
              <a:gdLst/>
              <a:ahLst/>
              <a:cxnLst/>
              <a:rect l="l" t="t" r="r" b="b"/>
              <a:pathLst>
                <a:path w="9009" h="9010" extrusionOk="0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0;p29">
              <a:extLst>
                <a:ext uri="{FF2B5EF4-FFF2-40B4-BE49-F238E27FC236}">
                  <a16:creationId xmlns:a16="http://schemas.microsoft.com/office/drawing/2014/main" id="{1A3D6C96-D17D-8E20-B41A-76E619125DFE}"/>
                </a:ext>
              </a:extLst>
            </p:cNvPr>
            <p:cNvSpPr/>
            <p:nvPr/>
          </p:nvSpPr>
          <p:spPr>
            <a:xfrm>
              <a:off x="7706959" y="1491404"/>
              <a:ext cx="563284" cy="167321"/>
            </a:xfrm>
            <a:custGeom>
              <a:avLst/>
              <a:gdLst/>
              <a:ahLst/>
              <a:cxnLst/>
              <a:rect l="l" t="t" r="r" b="b"/>
              <a:pathLst>
                <a:path w="6430" h="1910" extrusionOk="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1;p29">
              <a:extLst>
                <a:ext uri="{FF2B5EF4-FFF2-40B4-BE49-F238E27FC236}">
                  <a16:creationId xmlns:a16="http://schemas.microsoft.com/office/drawing/2014/main" id="{A71722C9-910C-8D96-ACEE-1C4FB6C8D724}"/>
                </a:ext>
              </a:extLst>
            </p:cNvPr>
            <p:cNvSpPr/>
            <p:nvPr/>
          </p:nvSpPr>
          <p:spPr>
            <a:xfrm>
              <a:off x="7635125" y="977176"/>
              <a:ext cx="664815" cy="681547"/>
            </a:xfrm>
            <a:custGeom>
              <a:avLst/>
              <a:gdLst/>
              <a:ahLst/>
              <a:cxnLst/>
              <a:rect l="l" t="t" r="r" b="b"/>
              <a:pathLst>
                <a:path w="7589" h="7780" extrusionOk="0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2;p29">
              <a:extLst>
                <a:ext uri="{FF2B5EF4-FFF2-40B4-BE49-F238E27FC236}">
                  <a16:creationId xmlns:a16="http://schemas.microsoft.com/office/drawing/2014/main" id="{ED8D44EC-ABD6-5B0A-B8DB-4C3C0CFB693E}"/>
                </a:ext>
              </a:extLst>
            </p:cNvPr>
            <p:cNvSpPr/>
            <p:nvPr/>
          </p:nvSpPr>
          <p:spPr>
            <a:xfrm>
              <a:off x="7706959" y="1000829"/>
              <a:ext cx="28909" cy="527455"/>
            </a:xfrm>
            <a:custGeom>
              <a:avLst/>
              <a:gdLst/>
              <a:ahLst/>
              <a:cxnLst/>
              <a:rect l="l" t="t" r="r" b="b"/>
              <a:pathLst>
                <a:path w="330" h="6021" extrusionOk="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3;p29">
              <a:extLst>
                <a:ext uri="{FF2B5EF4-FFF2-40B4-BE49-F238E27FC236}">
                  <a16:creationId xmlns:a16="http://schemas.microsoft.com/office/drawing/2014/main" id="{E6C366DF-8AE8-BEE2-B1E7-34041567BB26}"/>
                </a:ext>
              </a:extLst>
            </p:cNvPr>
            <p:cNvSpPr/>
            <p:nvPr/>
          </p:nvSpPr>
          <p:spPr>
            <a:xfrm>
              <a:off x="7762061" y="872929"/>
              <a:ext cx="661486" cy="785794"/>
            </a:xfrm>
            <a:custGeom>
              <a:avLst/>
              <a:gdLst/>
              <a:ahLst/>
              <a:cxnLst/>
              <a:rect l="l" t="t" r="r" b="b"/>
              <a:pathLst>
                <a:path w="7551" h="8970" extrusionOk="0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244;p29">
            <a:extLst>
              <a:ext uri="{FF2B5EF4-FFF2-40B4-BE49-F238E27FC236}">
                <a16:creationId xmlns:a16="http://schemas.microsoft.com/office/drawing/2014/main" id="{4E9B05FF-2736-07F1-2B4D-F8841BC2BF75}"/>
              </a:ext>
            </a:extLst>
          </p:cNvPr>
          <p:cNvGrpSpPr/>
          <p:nvPr/>
        </p:nvGrpSpPr>
        <p:grpSpPr>
          <a:xfrm rot="-1934936">
            <a:off x="644240" y="192779"/>
            <a:ext cx="572682" cy="572722"/>
            <a:chOff x="7635125" y="869425"/>
            <a:chExt cx="789211" cy="789300"/>
          </a:xfrm>
        </p:grpSpPr>
        <p:sp>
          <p:nvSpPr>
            <p:cNvPr id="39" name="Google Shape;245;p29">
              <a:extLst>
                <a:ext uri="{FF2B5EF4-FFF2-40B4-BE49-F238E27FC236}">
                  <a16:creationId xmlns:a16="http://schemas.microsoft.com/office/drawing/2014/main" id="{95BD3BDC-CD28-0E7E-D3B6-1442495513EA}"/>
                </a:ext>
              </a:extLst>
            </p:cNvPr>
            <p:cNvSpPr/>
            <p:nvPr/>
          </p:nvSpPr>
          <p:spPr>
            <a:xfrm>
              <a:off x="7635125" y="869425"/>
              <a:ext cx="789211" cy="789299"/>
            </a:xfrm>
            <a:custGeom>
              <a:avLst/>
              <a:gdLst/>
              <a:ahLst/>
              <a:cxnLst/>
              <a:rect l="l" t="t" r="r" b="b"/>
              <a:pathLst>
                <a:path w="9009" h="9010" extrusionOk="0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6;p29">
              <a:extLst>
                <a:ext uri="{FF2B5EF4-FFF2-40B4-BE49-F238E27FC236}">
                  <a16:creationId xmlns:a16="http://schemas.microsoft.com/office/drawing/2014/main" id="{C8F3DCE7-3783-B82C-AB32-F34C15151134}"/>
                </a:ext>
              </a:extLst>
            </p:cNvPr>
            <p:cNvSpPr/>
            <p:nvPr/>
          </p:nvSpPr>
          <p:spPr>
            <a:xfrm>
              <a:off x="7706959" y="1491404"/>
              <a:ext cx="563284" cy="167321"/>
            </a:xfrm>
            <a:custGeom>
              <a:avLst/>
              <a:gdLst/>
              <a:ahLst/>
              <a:cxnLst/>
              <a:rect l="l" t="t" r="r" b="b"/>
              <a:pathLst>
                <a:path w="6430" h="1910" extrusionOk="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7;p29">
              <a:extLst>
                <a:ext uri="{FF2B5EF4-FFF2-40B4-BE49-F238E27FC236}">
                  <a16:creationId xmlns:a16="http://schemas.microsoft.com/office/drawing/2014/main" id="{71C0A8F6-B6E4-0154-FBC1-69E38AB198D3}"/>
                </a:ext>
              </a:extLst>
            </p:cNvPr>
            <p:cNvSpPr/>
            <p:nvPr/>
          </p:nvSpPr>
          <p:spPr>
            <a:xfrm>
              <a:off x="7635125" y="977176"/>
              <a:ext cx="664815" cy="681547"/>
            </a:xfrm>
            <a:custGeom>
              <a:avLst/>
              <a:gdLst/>
              <a:ahLst/>
              <a:cxnLst/>
              <a:rect l="l" t="t" r="r" b="b"/>
              <a:pathLst>
                <a:path w="7589" h="7780" extrusionOk="0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29">
              <a:extLst>
                <a:ext uri="{FF2B5EF4-FFF2-40B4-BE49-F238E27FC236}">
                  <a16:creationId xmlns:a16="http://schemas.microsoft.com/office/drawing/2014/main" id="{C8FFE755-8CE6-D451-92DE-AB5CDD28C25B}"/>
                </a:ext>
              </a:extLst>
            </p:cNvPr>
            <p:cNvSpPr/>
            <p:nvPr/>
          </p:nvSpPr>
          <p:spPr>
            <a:xfrm>
              <a:off x="7706959" y="1000829"/>
              <a:ext cx="28909" cy="527455"/>
            </a:xfrm>
            <a:custGeom>
              <a:avLst/>
              <a:gdLst/>
              <a:ahLst/>
              <a:cxnLst/>
              <a:rect l="l" t="t" r="r" b="b"/>
              <a:pathLst>
                <a:path w="330" h="6021" extrusionOk="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9;p29">
              <a:extLst>
                <a:ext uri="{FF2B5EF4-FFF2-40B4-BE49-F238E27FC236}">
                  <a16:creationId xmlns:a16="http://schemas.microsoft.com/office/drawing/2014/main" id="{F8C88536-605B-76BB-066A-60578FA4F3BC}"/>
                </a:ext>
              </a:extLst>
            </p:cNvPr>
            <p:cNvSpPr/>
            <p:nvPr/>
          </p:nvSpPr>
          <p:spPr>
            <a:xfrm>
              <a:off x="7762061" y="872929"/>
              <a:ext cx="661486" cy="785794"/>
            </a:xfrm>
            <a:custGeom>
              <a:avLst/>
              <a:gdLst/>
              <a:ahLst/>
              <a:cxnLst/>
              <a:rect l="l" t="t" r="r" b="b"/>
              <a:pathLst>
                <a:path w="7551" h="8970" extrusionOk="0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233;p29">
            <a:extLst>
              <a:ext uri="{FF2B5EF4-FFF2-40B4-BE49-F238E27FC236}">
                <a16:creationId xmlns:a16="http://schemas.microsoft.com/office/drawing/2014/main" id="{D07AC04E-02A2-8E3C-4B7F-49C73C292A29}"/>
              </a:ext>
            </a:extLst>
          </p:cNvPr>
          <p:cNvSpPr txBox="1">
            <a:spLocks/>
          </p:cNvSpPr>
          <p:nvPr/>
        </p:nvSpPr>
        <p:spPr>
          <a:xfrm>
            <a:off x="3682211" y="3630115"/>
            <a:ext cx="1343695" cy="901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>
                <a:solidFill>
                  <a:schemeClr val="bg2"/>
                </a:solidFill>
                <a:latin typeface="Lilita One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8262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04296" y="397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FÍSICA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672550A-17CD-80E0-8D41-F3C0160CDA55}"/>
              </a:ext>
            </a:extLst>
          </p:cNvPr>
          <p:cNvGrpSpPr/>
          <p:nvPr/>
        </p:nvGrpSpPr>
        <p:grpSpPr>
          <a:xfrm>
            <a:off x="4148720" y="2936000"/>
            <a:ext cx="3531877" cy="2048070"/>
            <a:chOff x="3574696" y="1607349"/>
            <a:chExt cx="5240923" cy="29397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10B9BE4-91E3-E07E-C5FF-FA73BD1E1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391"/>
            <a:stretch/>
          </p:blipFill>
          <p:spPr>
            <a:xfrm>
              <a:off x="3574696" y="1607349"/>
              <a:ext cx="5240923" cy="16333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0B15AF8-0DFA-C7A6-DCEE-6571479ED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93" r="986"/>
            <a:stretch/>
          </p:blipFill>
          <p:spPr>
            <a:xfrm>
              <a:off x="3574696" y="3199698"/>
              <a:ext cx="5240921" cy="134740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7C1552ED-EC07-0155-0CBD-D9FD6D022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694" y="929183"/>
            <a:ext cx="1230167" cy="405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D940C6CC-34B0-9B14-1492-186C53717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232" y="861892"/>
            <a:ext cx="3607095" cy="19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04296" y="397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MATEMÁTICAS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" name="Google Shape;318;p30">
            <a:extLst>
              <a:ext uri="{FF2B5EF4-FFF2-40B4-BE49-F238E27FC236}">
                <a16:creationId xmlns:a16="http://schemas.microsoft.com/office/drawing/2014/main" id="{355DAC75-ECB1-CC1F-51B0-70689A9CA601}"/>
              </a:ext>
            </a:extLst>
          </p:cNvPr>
          <p:cNvGrpSpPr/>
          <p:nvPr/>
        </p:nvGrpSpPr>
        <p:grpSpPr>
          <a:xfrm>
            <a:off x="421626" y="329694"/>
            <a:ext cx="665430" cy="656859"/>
            <a:chOff x="2887065" y="4307473"/>
            <a:chExt cx="741530" cy="741017"/>
          </a:xfrm>
        </p:grpSpPr>
        <p:sp>
          <p:nvSpPr>
            <p:cNvPr id="3" name="Google Shape;319;p30">
              <a:extLst>
                <a:ext uri="{FF2B5EF4-FFF2-40B4-BE49-F238E27FC236}">
                  <a16:creationId xmlns:a16="http://schemas.microsoft.com/office/drawing/2014/main" id="{A568DC3E-E4E2-4B40-A188-D12BDC73C667}"/>
                </a:ext>
              </a:extLst>
            </p:cNvPr>
            <p:cNvSpPr/>
            <p:nvPr/>
          </p:nvSpPr>
          <p:spPr>
            <a:xfrm>
              <a:off x="2887065" y="4307473"/>
              <a:ext cx="741530" cy="741017"/>
            </a:xfrm>
            <a:custGeom>
              <a:avLst/>
              <a:gdLst/>
              <a:ahLst/>
              <a:cxnLst/>
              <a:rect l="l" t="t" r="r" b="b"/>
              <a:pathLst>
                <a:path w="14459" h="14449" extrusionOk="0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0;p30">
              <a:extLst>
                <a:ext uri="{FF2B5EF4-FFF2-40B4-BE49-F238E27FC236}">
                  <a16:creationId xmlns:a16="http://schemas.microsoft.com/office/drawing/2014/main" id="{24EB4D8F-EAA3-CDB7-23DB-E825718F5EB6}"/>
                </a:ext>
              </a:extLst>
            </p:cNvPr>
            <p:cNvSpPr/>
            <p:nvPr/>
          </p:nvSpPr>
          <p:spPr>
            <a:xfrm>
              <a:off x="2894245" y="4307473"/>
              <a:ext cx="731786" cy="739991"/>
            </a:xfrm>
            <a:custGeom>
              <a:avLst/>
              <a:gdLst/>
              <a:ahLst/>
              <a:cxnLst/>
              <a:rect l="l" t="t" r="r" b="b"/>
              <a:pathLst>
                <a:path w="14269" h="14429" extrusionOk="0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1;p30">
              <a:extLst>
                <a:ext uri="{FF2B5EF4-FFF2-40B4-BE49-F238E27FC236}">
                  <a16:creationId xmlns:a16="http://schemas.microsoft.com/office/drawing/2014/main" id="{F5C1C950-83CF-73A6-D9D1-EAE3F63E793B}"/>
                </a:ext>
              </a:extLst>
            </p:cNvPr>
            <p:cNvSpPr/>
            <p:nvPr/>
          </p:nvSpPr>
          <p:spPr>
            <a:xfrm>
              <a:off x="2887065" y="4572565"/>
              <a:ext cx="590752" cy="404126"/>
            </a:xfrm>
            <a:custGeom>
              <a:avLst/>
              <a:gdLst/>
              <a:ahLst/>
              <a:cxnLst/>
              <a:rect l="l" t="t" r="r" b="b"/>
              <a:pathLst>
                <a:path w="11519" h="7880" extrusionOk="0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2;p30">
              <a:extLst>
                <a:ext uri="{FF2B5EF4-FFF2-40B4-BE49-F238E27FC236}">
                  <a16:creationId xmlns:a16="http://schemas.microsoft.com/office/drawing/2014/main" id="{FD588BCF-A7EE-D925-9D61-33675383C432}"/>
                </a:ext>
              </a:extLst>
            </p:cNvPr>
            <p:cNvSpPr/>
            <p:nvPr/>
          </p:nvSpPr>
          <p:spPr>
            <a:xfrm>
              <a:off x="2887065" y="4419736"/>
              <a:ext cx="590290" cy="628754"/>
            </a:xfrm>
            <a:custGeom>
              <a:avLst/>
              <a:gdLst/>
              <a:ahLst/>
              <a:cxnLst/>
              <a:rect l="l" t="t" r="r" b="b"/>
              <a:pathLst>
                <a:path w="11510" h="12260" extrusionOk="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3;p30">
              <a:extLst>
                <a:ext uri="{FF2B5EF4-FFF2-40B4-BE49-F238E27FC236}">
                  <a16:creationId xmlns:a16="http://schemas.microsoft.com/office/drawing/2014/main" id="{EF85C318-72D0-A758-FB10-07880C88BFA6}"/>
                </a:ext>
              </a:extLst>
            </p:cNvPr>
            <p:cNvSpPr/>
            <p:nvPr/>
          </p:nvSpPr>
          <p:spPr>
            <a:xfrm>
              <a:off x="2894245" y="4517178"/>
              <a:ext cx="622087" cy="530287"/>
            </a:xfrm>
            <a:custGeom>
              <a:avLst/>
              <a:gdLst/>
              <a:ahLst/>
              <a:cxnLst/>
              <a:rect l="l" t="t" r="r" b="b"/>
              <a:pathLst>
                <a:path w="12130" h="10340" extrusionOk="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18;p30">
            <a:extLst>
              <a:ext uri="{FF2B5EF4-FFF2-40B4-BE49-F238E27FC236}">
                <a16:creationId xmlns:a16="http://schemas.microsoft.com/office/drawing/2014/main" id="{C8DF7F32-D3D4-0C78-F38C-AD224BF030F8}"/>
              </a:ext>
            </a:extLst>
          </p:cNvPr>
          <p:cNvGrpSpPr/>
          <p:nvPr/>
        </p:nvGrpSpPr>
        <p:grpSpPr>
          <a:xfrm>
            <a:off x="8024139" y="707525"/>
            <a:ext cx="831130" cy="833978"/>
            <a:chOff x="2887065" y="4307473"/>
            <a:chExt cx="741530" cy="741017"/>
          </a:xfrm>
        </p:grpSpPr>
        <p:sp>
          <p:nvSpPr>
            <p:cNvPr id="15" name="Google Shape;319;p30">
              <a:extLst>
                <a:ext uri="{FF2B5EF4-FFF2-40B4-BE49-F238E27FC236}">
                  <a16:creationId xmlns:a16="http://schemas.microsoft.com/office/drawing/2014/main" id="{CD0A0B10-6C10-431A-C4EB-5FF8EA827D29}"/>
                </a:ext>
              </a:extLst>
            </p:cNvPr>
            <p:cNvSpPr/>
            <p:nvPr/>
          </p:nvSpPr>
          <p:spPr>
            <a:xfrm>
              <a:off x="2887065" y="4307473"/>
              <a:ext cx="741530" cy="741017"/>
            </a:xfrm>
            <a:custGeom>
              <a:avLst/>
              <a:gdLst/>
              <a:ahLst/>
              <a:cxnLst/>
              <a:rect l="l" t="t" r="r" b="b"/>
              <a:pathLst>
                <a:path w="14459" h="14449" extrusionOk="0">
                  <a:moveTo>
                    <a:pt x="7130" y="0"/>
                  </a:moveTo>
                  <a:cubicBezTo>
                    <a:pt x="5380" y="30"/>
                    <a:pt x="3770" y="680"/>
                    <a:pt x="2530" y="1740"/>
                  </a:cubicBezTo>
                  <a:cubicBezTo>
                    <a:pt x="2370" y="1870"/>
                    <a:pt x="2220" y="2020"/>
                    <a:pt x="2070" y="2170"/>
                  </a:cubicBezTo>
                  <a:cubicBezTo>
                    <a:pt x="1230" y="3029"/>
                    <a:pt x="600" y="4100"/>
                    <a:pt x="270" y="5289"/>
                  </a:cubicBezTo>
                  <a:cubicBezTo>
                    <a:pt x="220" y="5460"/>
                    <a:pt x="180" y="5640"/>
                    <a:pt x="140" y="5820"/>
                  </a:cubicBezTo>
                  <a:cubicBezTo>
                    <a:pt x="51" y="6269"/>
                    <a:pt x="0" y="6739"/>
                    <a:pt x="0" y="7229"/>
                  </a:cubicBezTo>
                  <a:cubicBezTo>
                    <a:pt x="0" y="8509"/>
                    <a:pt x="340" y="9719"/>
                    <a:pt x="930" y="10759"/>
                  </a:cubicBezTo>
                  <a:cubicBezTo>
                    <a:pt x="1310" y="11439"/>
                    <a:pt x="1800" y="12049"/>
                    <a:pt x="2370" y="12568"/>
                  </a:cubicBezTo>
                  <a:lnTo>
                    <a:pt x="2370" y="12579"/>
                  </a:lnTo>
                  <a:cubicBezTo>
                    <a:pt x="2770" y="12939"/>
                    <a:pt x="3200" y="13248"/>
                    <a:pt x="3670" y="13508"/>
                  </a:cubicBezTo>
                  <a:cubicBezTo>
                    <a:pt x="4540" y="14008"/>
                    <a:pt x="5540" y="14328"/>
                    <a:pt x="6590" y="14428"/>
                  </a:cubicBezTo>
                  <a:cubicBezTo>
                    <a:pt x="6799" y="14439"/>
                    <a:pt x="7019" y="14448"/>
                    <a:pt x="7230" y="14448"/>
                  </a:cubicBezTo>
                  <a:cubicBezTo>
                    <a:pt x="8830" y="14448"/>
                    <a:pt x="10309" y="13928"/>
                    <a:pt x="11509" y="13048"/>
                  </a:cubicBezTo>
                  <a:cubicBezTo>
                    <a:pt x="13089" y="11889"/>
                    <a:pt x="14179" y="10099"/>
                    <a:pt x="14409" y="8049"/>
                  </a:cubicBezTo>
                  <a:cubicBezTo>
                    <a:pt x="14439" y="7779"/>
                    <a:pt x="14459" y="7509"/>
                    <a:pt x="14459" y="7229"/>
                  </a:cubicBezTo>
                  <a:cubicBezTo>
                    <a:pt x="14459" y="5700"/>
                    <a:pt x="13979" y="4269"/>
                    <a:pt x="13159" y="3100"/>
                  </a:cubicBezTo>
                  <a:cubicBezTo>
                    <a:pt x="12559" y="2240"/>
                    <a:pt x="11779" y="1520"/>
                    <a:pt x="10869" y="980"/>
                  </a:cubicBezTo>
                  <a:cubicBezTo>
                    <a:pt x="10419" y="720"/>
                    <a:pt x="9949" y="510"/>
                    <a:pt x="9449" y="350"/>
                  </a:cubicBezTo>
                  <a:cubicBezTo>
                    <a:pt x="8750" y="120"/>
                    <a:pt x="7999" y="0"/>
                    <a:pt x="7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0;p30">
              <a:extLst>
                <a:ext uri="{FF2B5EF4-FFF2-40B4-BE49-F238E27FC236}">
                  <a16:creationId xmlns:a16="http://schemas.microsoft.com/office/drawing/2014/main" id="{16453D14-8E07-3C54-F4F7-29BB958FC08C}"/>
                </a:ext>
              </a:extLst>
            </p:cNvPr>
            <p:cNvSpPr/>
            <p:nvPr/>
          </p:nvSpPr>
          <p:spPr>
            <a:xfrm>
              <a:off x="2894245" y="4307473"/>
              <a:ext cx="731786" cy="739991"/>
            </a:xfrm>
            <a:custGeom>
              <a:avLst/>
              <a:gdLst/>
              <a:ahLst/>
              <a:cxnLst/>
              <a:rect l="l" t="t" r="r" b="b"/>
              <a:pathLst>
                <a:path w="14269" h="14429" extrusionOk="0">
                  <a:moveTo>
                    <a:pt x="10339" y="5820"/>
                  </a:moveTo>
                  <a:lnTo>
                    <a:pt x="11779" y="8299"/>
                  </a:lnTo>
                  <a:lnTo>
                    <a:pt x="10359" y="10759"/>
                  </a:lnTo>
                  <a:lnTo>
                    <a:pt x="7510" y="10759"/>
                  </a:lnTo>
                  <a:lnTo>
                    <a:pt x="6079" y="8289"/>
                  </a:lnTo>
                  <a:lnTo>
                    <a:pt x="7510" y="5820"/>
                  </a:lnTo>
                  <a:close/>
                  <a:moveTo>
                    <a:pt x="6990" y="0"/>
                  </a:moveTo>
                  <a:lnTo>
                    <a:pt x="7050" y="100"/>
                  </a:lnTo>
                  <a:lnTo>
                    <a:pt x="5619" y="2580"/>
                  </a:lnTo>
                  <a:lnTo>
                    <a:pt x="2880" y="2580"/>
                  </a:lnTo>
                  <a:lnTo>
                    <a:pt x="2390" y="1740"/>
                  </a:lnTo>
                  <a:cubicBezTo>
                    <a:pt x="2230" y="1870"/>
                    <a:pt x="2080" y="2020"/>
                    <a:pt x="1930" y="2170"/>
                  </a:cubicBezTo>
                  <a:lnTo>
                    <a:pt x="2360" y="2909"/>
                  </a:lnTo>
                  <a:lnTo>
                    <a:pt x="990" y="5289"/>
                  </a:lnTo>
                  <a:lnTo>
                    <a:pt x="130" y="5289"/>
                  </a:lnTo>
                  <a:cubicBezTo>
                    <a:pt x="80" y="5460"/>
                    <a:pt x="40" y="5640"/>
                    <a:pt x="0" y="5820"/>
                  </a:cubicBezTo>
                  <a:lnTo>
                    <a:pt x="990" y="5820"/>
                  </a:lnTo>
                  <a:lnTo>
                    <a:pt x="2370" y="8219"/>
                  </a:lnTo>
                  <a:lnTo>
                    <a:pt x="910" y="10759"/>
                  </a:lnTo>
                  <a:lnTo>
                    <a:pt x="790" y="10759"/>
                  </a:lnTo>
                  <a:cubicBezTo>
                    <a:pt x="1170" y="11439"/>
                    <a:pt x="1660" y="12049"/>
                    <a:pt x="2230" y="12568"/>
                  </a:cubicBezTo>
                  <a:lnTo>
                    <a:pt x="1380" y="11109"/>
                  </a:lnTo>
                  <a:lnTo>
                    <a:pt x="2850" y="8569"/>
                  </a:lnTo>
                  <a:lnTo>
                    <a:pt x="5630" y="8569"/>
                  </a:lnTo>
                  <a:lnTo>
                    <a:pt x="7059" y="11039"/>
                  </a:lnTo>
                  <a:lnTo>
                    <a:pt x="5630" y="13508"/>
                  </a:lnTo>
                  <a:lnTo>
                    <a:pt x="3530" y="13508"/>
                  </a:lnTo>
                  <a:cubicBezTo>
                    <a:pt x="4400" y="14008"/>
                    <a:pt x="5400" y="14328"/>
                    <a:pt x="6450" y="14428"/>
                  </a:cubicBezTo>
                  <a:lnTo>
                    <a:pt x="6079" y="13779"/>
                  </a:lnTo>
                  <a:lnTo>
                    <a:pt x="7510" y="11299"/>
                  </a:lnTo>
                  <a:lnTo>
                    <a:pt x="10359" y="11299"/>
                  </a:lnTo>
                  <a:lnTo>
                    <a:pt x="11369" y="13048"/>
                  </a:lnTo>
                  <a:cubicBezTo>
                    <a:pt x="12949" y="11889"/>
                    <a:pt x="14039" y="10099"/>
                    <a:pt x="14269" y="8049"/>
                  </a:cubicBezTo>
                  <a:lnTo>
                    <a:pt x="12249" y="8049"/>
                  </a:lnTo>
                  <a:lnTo>
                    <a:pt x="10819" y="5560"/>
                  </a:lnTo>
                  <a:lnTo>
                    <a:pt x="12239" y="3100"/>
                  </a:lnTo>
                  <a:lnTo>
                    <a:pt x="13019" y="3100"/>
                  </a:lnTo>
                  <a:cubicBezTo>
                    <a:pt x="12419" y="2240"/>
                    <a:pt x="11639" y="1520"/>
                    <a:pt x="10729" y="980"/>
                  </a:cubicBezTo>
                  <a:lnTo>
                    <a:pt x="10729" y="980"/>
                  </a:lnTo>
                  <a:lnTo>
                    <a:pt x="11789" y="2820"/>
                  </a:lnTo>
                  <a:lnTo>
                    <a:pt x="10359" y="5289"/>
                  </a:lnTo>
                  <a:lnTo>
                    <a:pt x="7510" y="5289"/>
                  </a:lnTo>
                  <a:lnTo>
                    <a:pt x="6090" y="2829"/>
                  </a:lnTo>
                  <a:lnTo>
                    <a:pt x="7519" y="350"/>
                  </a:lnTo>
                  <a:lnTo>
                    <a:pt x="9309" y="350"/>
                  </a:lnTo>
                  <a:cubicBezTo>
                    <a:pt x="8610" y="120"/>
                    <a:pt x="7859" y="0"/>
                    <a:pt x="7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1;p30">
              <a:extLst>
                <a:ext uri="{FF2B5EF4-FFF2-40B4-BE49-F238E27FC236}">
                  <a16:creationId xmlns:a16="http://schemas.microsoft.com/office/drawing/2014/main" id="{1C08E90A-D2A6-0D11-0E30-618BC4285058}"/>
                </a:ext>
              </a:extLst>
            </p:cNvPr>
            <p:cNvSpPr/>
            <p:nvPr/>
          </p:nvSpPr>
          <p:spPr>
            <a:xfrm>
              <a:off x="2887065" y="4572565"/>
              <a:ext cx="590752" cy="404126"/>
            </a:xfrm>
            <a:custGeom>
              <a:avLst/>
              <a:gdLst/>
              <a:ahLst/>
              <a:cxnLst/>
              <a:rect l="l" t="t" r="r" b="b"/>
              <a:pathLst>
                <a:path w="11519" h="7880" extrusionOk="0">
                  <a:moveTo>
                    <a:pt x="11519" y="7870"/>
                  </a:moveTo>
                  <a:cubicBezTo>
                    <a:pt x="11519" y="7879"/>
                    <a:pt x="11509" y="7879"/>
                    <a:pt x="11509" y="7879"/>
                  </a:cubicBezTo>
                  <a:cubicBezTo>
                    <a:pt x="11509" y="7879"/>
                    <a:pt x="11519" y="7879"/>
                    <a:pt x="11519" y="7870"/>
                  </a:cubicBezTo>
                  <a:close/>
                  <a:moveTo>
                    <a:pt x="11519" y="7870"/>
                  </a:moveTo>
                  <a:lnTo>
                    <a:pt x="11519" y="7870"/>
                  </a:lnTo>
                  <a:lnTo>
                    <a:pt x="11519" y="7870"/>
                  </a:lnTo>
                  <a:close/>
                  <a:moveTo>
                    <a:pt x="280" y="80"/>
                  </a:moveTo>
                  <a:cubicBezTo>
                    <a:pt x="270" y="100"/>
                    <a:pt x="270" y="111"/>
                    <a:pt x="270" y="120"/>
                  </a:cubicBezTo>
                  <a:cubicBezTo>
                    <a:pt x="220" y="291"/>
                    <a:pt x="180" y="471"/>
                    <a:pt x="140" y="651"/>
                  </a:cubicBezTo>
                  <a:cubicBezTo>
                    <a:pt x="51" y="1100"/>
                    <a:pt x="0" y="1570"/>
                    <a:pt x="0" y="2060"/>
                  </a:cubicBezTo>
                  <a:lnTo>
                    <a:pt x="0" y="2060"/>
                  </a:lnTo>
                  <a:cubicBezTo>
                    <a:pt x="0" y="1570"/>
                    <a:pt x="51" y="1100"/>
                    <a:pt x="140" y="651"/>
                  </a:cubicBezTo>
                  <a:lnTo>
                    <a:pt x="140" y="651"/>
                  </a:lnTo>
                  <a:cubicBezTo>
                    <a:pt x="180" y="471"/>
                    <a:pt x="220" y="291"/>
                    <a:pt x="270" y="120"/>
                  </a:cubicBezTo>
                  <a:lnTo>
                    <a:pt x="270" y="120"/>
                  </a:lnTo>
                  <a:cubicBezTo>
                    <a:pt x="270" y="111"/>
                    <a:pt x="270" y="100"/>
                    <a:pt x="280" y="80"/>
                  </a:cubicBezTo>
                  <a:close/>
                  <a:moveTo>
                    <a:pt x="290" y="51"/>
                  </a:moveTo>
                  <a:cubicBezTo>
                    <a:pt x="280" y="60"/>
                    <a:pt x="280" y="71"/>
                    <a:pt x="280" y="80"/>
                  </a:cubicBezTo>
                  <a:cubicBezTo>
                    <a:pt x="280" y="71"/>
                    <a:pt x="280" y="60"/>
                    <a:pt x="290" y="51"/>
                  </a:cubicBezTo>
                  <a:close/>
                  <a:moveTo>
                    <a:pt x="290" y="40"/>
                  </a:moveTo>
                  <a:lnTo>
                    <a:pt x="290" y="51"/>
                  </a:lnTo>
                  <a:lnTo>
                    <a:pt x="290" y="40"/>
                  </a:lnTo>
                  <a:close/>
                  <a:moveTo>
                    <a:pt x="290" y="31"/>
                  </a:moveTo>
                  <a:lnTo>
                    <a:pt x="290" y="31"/>
                  </a:lnTo>
                  <a:lnTo>
                    <a:pt x="290" y="31"/>
                  </a:lnTo>
                  <a:close/>
                  <a:moveTo>
                    <a:pt x="300" y="11"/>
                  </a:moveTo>
                  <a:lnTo>
                    <a:pt x="300" y="20"/>
                  </a:lnTo>
                  <a:lnTo>
                    <a:pt x="300" y="11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2;p30">
              <a:extLst>
                <a:ext uri="{FF2B5EF4-FFF2-40B4-BE49-F238E27FC236}">
                  <a16:creationId xmlns:a16="http://schemas.microsoft.com/office/drawing/2014/main" id="{1961DA4F-D64E-5014-EB06-F2B98E632D18}"/>
                </a:ext>
              </a:extLst>
            </p:cNvPr>
            <p:cNvSpPr/>
            <p:nvPr/>
          </p:nvSpPr>
          <p:spPr>
            <a:xfrm>
              <a:off x="2887065" y="4419736"/>
              <a:ext cx="590290" cy="628754"/>
            </a:xfrm>
            <a:custGeom>
              <a:avLst/>
              <a:gdLst/>
              <a:ahLst/>
              <a:cxnLst/>
              <a:rect l="l" t="t" r="r" b="b"/>
              <a:pathLst>
                <a:path w="11510" h="12260" extrusionOk="0">
                  <a:moveTo>
                    <a:pt x="2060" y="1"/>
                  </a:moveTo>
                  <a:lnTo>
                    <a:pt x="2060" y="1"/>
                  </a:lnTo>
                  <a:cubicBezTo>
                    <a:pt x="1250" y="820"/>
                    <a:pt x="640" y="1840"/>
                    <a:pt x="300" y="2980"/>
                  </a:cubicBezTo>
                  <a:lnTo>
                    <a:pt x="300" y="2991"/>
                  </a:lnTo>
                  <a:lnTo>
                    <a:pt x="300" y="3000"/>
                  </a:lnTo>
                  <a:lnTo>
                    <a:pt x="290" y="3011"/>
                  </a:lnTo>
                  <a:lnTo>
                    <a:pt x="290" y="3020"/>
                  </a:lnTo>
                  <a:lnTo>
                    <a:pt x="290" y="3031"/>
                  </a:lnTo>
                  <a:cubicBezTo>
                    <a:pt x="280" y="3040"/>
                    <a:pt x="280" y="3051"/>
                    <a:pt x="280" y="3060"/>
                  </a:cubicBezTo>
                  <a:cubicBezTo>
                    <a:pt x="270" y="3080"/>
                    <a:pt x="270" y="3091"/>
                    <a:pt x="270" y="3100"/>
                  </a:cubicBezTo>
                  <a:lnTo>
                    <a:pt x="1130" y="3100"/>
                  </a:lnTo>
                  <a:lnTo>
                    <a:pt x="1820" y="1900"/>
                  </a:lnTo>
                  <a:cubicBezTo>
                    <a:pt x="1830" y="1371"/>
                    <a:pt x="1880" y="840"/>
                    <a:pt x="1980" y="331"/>
                  </a:cubicBezTo>
                  <a:cubicBezTo>
                    <a:pt x="2000" y="221"/>
                    <a:pt x="2030" y="111"/>
                    <a:pt x="2060" y="1"/>
                  </a:cubicBezTo>
                  <a:close/>
                  <a:moveTo>
                    <a:pt x="140" y="3631"/>
                  </a:moveTo>
                  <a:cubicBezTo>
                    <a:pt x="51" y="4080"/>
                    <a:pt x="0" y="4550"/>
                    <a:pt x="0" y="5040"/>
                  </a:cubicBezTo>
                  <a:cubicBezTo>
                    <a:pt x="0" y="6320"/>
                    <a:pt x="340" y="7530"/>
                    <a:pt x="930" y="8570"/>
                  </a:cubicBezTo>
                  <a:lnTo>
                    <a:pt x="1050" y="8570"/>
                  </a:lnTo>
                  <a:lnTo>
                    <a:pt x="2510" y="6030"/>
                  </a:lnTo>
                  <a:lnTo>
                    <a:pt x="1130" y="3631"/>
                  </a:lnTo>
                  <a:close/>
                  <a:moveTo>
                    <a:pt x="2990" y="6380"/>
                  </a:moveTo>
                  <a:lnTo>
                    <a:pt x="1520" y="8920"/>
                  </a:lnTo>
                  <a:lnTo>
                    <a:pt x="2370" y="10379"/>
                  </a:lnTo>
                  <a:lnTo>
                    <a:pt x="2370" y="10390"/>
                  </a:lnTo>
                  <a:cubicBezTo>
                    <a:pt x="2770" y="10750"/>
                    <a:pt x="3200" y="11059"/>
                    <a:pt x="3670" y="11319"/>
                  </a:cubicBezTo>
                  <a:lnTo>
                    <a:pt x="5770" y="11319"/>
                  </a:lnTo>
                  <a:lnTo>
                    <a:pt x="6730" y="9670"/>
                  </a:lnTo>
                  <a:cubicBezTo>
                    <a:pt x="6510" y="9570"/>
                    <a:pt x="6310" y="9460"/>
                    <a:pt x="6110" y="9350"/>
                  </a:cubicBezTo>
                  <a:cubicBezTo>
                    <a:pt x="5560" y="9040"/>
                    <a:pt x="5050" y="8670"/>
                    <a:pt x="4590" y="8250"/>
                  </a:cubicBezTo>
                  <a:cubicBezTo>
                    <a:pt x="3990" y="7700"/>
                    <a:pt x="3470" y="7070"/>
                    <a:pt x="3050" y="6380"/>
                  </a:cubicBezTo>
                  <a:close/>
                  <a:moveTo>
                    <a:pt x="7210" y="9870"/>
                  </a:moveTo>
                  <a:lnTo>
                    <a:pt x="6219" y="11590"/>
                  </a:lnTo>
                  <a:lnTo>
                    <a:pt x="6590" y="12239"/>
                  </a:lnTo>
                  <a:cubicBezTo>
                    <a:pt x="6799" y="12250"/>
                    <a:pt x="7019" y="12259"/>
                    <a:pt x="7230" y="12259"/>
                  </a:cubicBezTo>
                  <a:cubicBezTo>
                    <a:pt x="8830" y="12259"/>
                    <a:pt x="10309" y="11739"/>
                    <a:pt x="11509" y="10859"/>
                  </a:cubicBezTo>
                  <a:lnTo>
                    <a:pt x="11239" y="10390"/>
                  </a:lnTo>
                  <a:cubicBezTo>
                    <a:pt x="10929" y="10430"/>
                    <a:pt x="10609" y="10450"/>
                    <a:pt x="10279" y="10450"/>
                  </a:cubicBezTo>
                  <a:cubicBezTo>
                    <a:pt x="10029" y="10450"/>
                    <a:pt x="9779" y="10439"/>
                    <a:pt x="9539" y="10419"/>
                  </a:cubicBezTo>
                  <a:cubicBezTo>
                    <a:pt x="8719" y="10350"/>
                    <a:pt x="7939" y="10159"/>
                    <a:pt x="7210" y="987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;p30">
              <a:extLst>
                <a:ext uri="{FF2B5EF4-FFF2-40B4-BE49-F238E27FC236}">
                  <a16:creationId xmlns:a16="http://schemas.microsoft.com/office/drawing/2014/main" id="{F6E23FDD-85D3-CA04-8A72-C3F2B3176EA4}"/>
                </a:ext>
              </a:extLst>
            </p:cNvPr>
            <p:cNvSpPr/>
            <p:nvPr/>
          </p:nvSpPr>
          <p:spPr>
            <a:xfrm>
              <a:off x="2894245" y="4517178"/>
              <a:ext cx="622087" cy="530287"/>
            </a:xfrm>
            <a:custGeom>
              <a:avLst/>
              <a:gdLst/>
              <a:ahLst/>
              <a:cxnLst/>
              <a:rect l="l" t="t" r="r" b="b"/>
              <a:pathLst>
                <a:path w="12130" h="10340" extrusionOk="0">
                  <a:moveTo>
                    <a:pt x="1680" y="0"/>
                  </a:moveTo>
                  <a:lnTo>
                    <a:pt x="990" y="1200"/>
                  </a:lnTo>
                  <a:lnTo>
                    <a:pt x="130" y="1200"/>
                  </a:lnTo>
                  <a:cubicBezTo>
                    <a:pt x="80" y="1371"/>
                    <a:pt x="40" y="1551"/>
                    <a:pt x="0" y="1731"/>
                  </a:cubicBezTo>
                  <a:lnTo>
                    <a:pt x="990" y="1731"/>
                  </a:lnTo>
                  <a:lnTo>
                    <a:pt x="2370" y="4130"/>
                  </a:lnTo>
                  <a:lnTo>
                    <a:pt x="910" y="6670"/>
                  </a:lnTo>
                  <a:lnTo>
                    <a:pt x="790" y="6670"/>
                  </a:lnTo>
                  <a:cubicBezTo>
                    <a:pt x="1170" y="7350"/>
                    <a:pt x="1660" y="7960"/>
                    <a:pt x="2230" y="8479"/>
                  </a:cubicBezTo>
                  <a:lnTo>
                    <a:pt x="1380" y="7020"/>
                  </a:lnTo>
                  <a:lnTo>
                    <a:pt x="2850" y="4480"/>
                  </a:lnTo>
                  <a:lnTo>
                    <a:pt x="2910" y="4480"/>
                  </a:lnTo>
                  <a:cubicBezTo>
                    <a:pt x="2860" y="4390"/>
                    <a:pt x="2810" y="4310"/>
                    <a:pt x="2760" y="4220"/>
                  </a:cubicBezTo>
                  <a:cubicBezTo>
                    <a:pt x="2070" y="3000"/>
                    <a:pt x="1680" y="1591"/>
                    <a:pt x="1680" y="91"/>
                  </a:cubicBezTo>
                  <a:lnTo>
                    <a:pt x="1680" y="0"/>
                  </a:lnTo>
                  <a:close/>
                  <a:moveTo>
                    <a:pt x="12129" y="8310"/>
                  </a:moveTo>
                  <a:cubicBezTo>
                    <a:pt x="11789" y="8390"/>
                    <a:pt x="11449" y="8459"/>
                    <a:pt x="11099" y="8490"/>
                  </a:cubicBezTo>
                  <a:lnTo>
                    <a:pt x="11369" y="8959"/>
                  </a:lnTo>
                  <a:cubicBezTo>
                    <a:pt x="11369" y="8959"/>
                    <a:pt x="11379" y="8959"/>
                    <a:pt x="11379" y="8950"/>
                  </a:cubicBezTo>
                  <a:cubicBezTo>
                    <a:pt x="11649" y="8759"/>
                    <a:pt x="11899" y="8539"/>
                    <a:pt x="12129" y="8310"/>
                  </a:cubicBezTo>
                  <a:close/>
                  <a:moveTo>
                    <a:pt x="6590" y="7770"/>
                  </a:moveTo>
                  <a:lnTo>
                    <a:pt x="5630" y="9419"/>
                  </a:lnTo>
                  <a:lnTo>
                    <a:pt x="3530" y="9419"/>
                  </a:lnTo>
                  <a:cubicBezTo>
                    <a:pt x="4400" y="9919"/>
                    <a:pt x="5400" y="10239"/>
                    <a:pt x="6450" y="10339"/>
                  </a:cubicBezTo>
                  <a:lnTo>
                    <a:pt x="6079" y="9690"/>
                  </a:lnTo>
                  <a:lnTo>
                    <a:pt x="7070" y="7970"/>
                  </a:lnTo>
                  <a:cubicBezTo>
                    <a:pt x="6899" y="7910"/>
                    <a:pt x="6739" y="7840"/>
                    <a:pt x="6590" y="77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F073683-B71E-C1D5-5ECC-6BB356D36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" t="7270" r="244" b="630"/>
          <a:stretch/>
        </p:blipFill>
        <p:spPr>
          <a:xfrm>
            <a:off x="4573302" y="2230253"/>
            <a:ext cx="4389582" cy="2758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9636217-6B79-44B4-433F-48CA56883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41" t="7194" r="251" b="360"/>
          <a:stretch/>
        </p:blipFill>
        <p:spPr>
          <a:xfrm>
            <a:off x="181116" y="2222214"/>
            <a:ext cx="4289036" cy="2766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9552914-33B2-A534-8E8B-4E5256ABD637}"/>
              </a:ext>
            </a:extLst>
          </p:cNvPr>
          <p:cNvSpPr txBox="1"/>
          <p:nvPr/>
        </p:nvSpPr>
        <p:spPr>
          <a:xfrm>
            <a:off x="918988" y="1682375"/>
            <a:ext cx="2797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chemeClr val="tx2"/>
                </a:solidFill>
                <a:latin typeface="Roboto Condensed"/>
              </a:rPr>
              <a:t>ACELERACIÓN SIN SUAVIZAR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E5E68E-2AE9-A9C2-F48D-72B766708401}"/>
              </a:ext>
            </a:extLst>
          </p:cNvPr>
          <p:cNvSpPr txBox="1"/>
          <p:nvPr/>
        </p:nvSpPr>
        <p:spPr>
          <a:xfrm>
            <a:off x="5687959" y="1734724"/>
            <a:ext cx="23547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chemeClr val="tx2"/>
                </a:solidFill>
                <a:latin typeface="Roboto Condensed"/>
              </a:rPr>
              <a:t>ACELERACIÓN  SUAVIZADA</a:t>
            </a:r>
          </a:p>
        </p:txBody>
      </p:sp>
      <p:sp>
        <p:nvSpPr>
          <p:cNvPr id="22" name="Flecha: circular 21">
            <a:extLst>
              <a:ext uri="{FF2B5EF4-FFF2-40B4-BE49-F238E27FC236}">
                <a16:creationId xmlns:a16="http://schemas.microsoft.com/office/drawing/2014/main" id="{545603E2-D9B3-0A6A-8BCA-316D8441D345}"/>
              </a:ext>
            </a:extLst>
          </p:cNvPr>
          <p:cNvSpPr/>
          <p:nvPr/>
        </p:nvSpPr>
        <p:spPr>
          <a:xfrm>
            <a:off x="3578419" y="1041693"/>
            <a:ext cx="1960112" cy="2116000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C9C30C-13BF-D079-3866-099CCEBD8A33}"/>
              </a:ext>
            </a:extLst>
          </p:cNvPr>
          <p:cNvSpPr txBox="1"/>
          <p:nvPr/>
        </p:nvSpPr>
        <p:spPr>
          <a:xfrm>
            <a:off x="3915832" y="1573387"/>
            <a:ext cx="12827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 b="1">
                <a:solidFill>
                  <a:schemeClr val="bg2"/>
                </a:solidFill>
                <a:latin typeface="Roboto Condensed"/>
              </a:rPr>
              <a:t>SUAVIZADO GAUSS</a:t>
            </a:r>
          </a:p>
        </p:txBody>
      </p:sp>
    </p:spTree>
    <p:extLst>
      <p:ext uri="{BB962C8B-B14F-4D97-AF65-F5344CB8AC3E}">
        <p14:creationId xmlns:p14="http://schemas.microsoft.com/office/powerpoint/2010/main" val="41919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04296" y="397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ARQUITECTURA DE REDES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9" name="Google Shape;254;p30">
            <a:extLst>
              <a:ext uri="{FF2B5EF4-FFF2-40B4-BE49-F238E27FC236}">
                <a16:creationId xmlns:a16="http://schemas.microsoft.com/office/drawing/2014/main" id="{E4929C4A-4D6F-B337-15F0-5EADB2BAFF8D}"/>
              </a:ext>
            </a:extLst>
          </p:cNvPr>
          <p:cNvGrpSpPr/>
          <p:nvPr/>
        </p:nvGrpSpPr>
        <p:grpSpPr>
          <a:xfrm rot="2441596">
            <a:off x="525800" y="400725"/>
            <a:ext cx="542354" cy="542354"/>
            <a:chOff x="-287090" y="2362518"/>
            <a:chExt cx="542361" cy="542361"/>
          </a:xfrm>
        </p:grpSpPr>
        <p:sp>
          <p:nvSpPr>
            <p:cNvPr id="11" name="Google Shape;255;p30">
              <a:extLst>
                <a:ext uri="{FF2B5EF4-FFF2-40B4-BE49-F238E27FC236}">
                  <a16:creationId xmlns:a16="http://schemas.microsoft.com/office/drawing/2014/main" id="{14B8B018-C0A4-E136-657E-FFA3455D80E0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;p30">
              <a:extLst>
                <a:ext uri="{FF2B5EF4-FFF2-40B4-BE49-F238E27FC236}">
                  <a16:creationId xmlns:a16="http://schemas.microsoft.com/office/drawing/2014/main" id="{F443A5A1-2B62-02A1-F024-26A24A43467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;p30">
              <a:extLst>
                <a:ext uri="{FF2B5EF4-FFF2-40B4-BE49-F238E27FC236}">
                  <a16:creationId xmlns:a16="http://schemas.microsoft.com/office/drawing/2014/main" id="{7119DB2B-F65D-9AD5-3AB7-922EC076E2DB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;p30">
              <a:extLst>
                <a:ext uri="{FF2B5EF4-FFF2-40B4-BE49-F238E27FC236}">
                  <a16:creationId xmlns:a16="http://schemas.microsoft.com/office/drawing/2014/main" id="{592920EB-ADA6-2412-7CE9-26297A065707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;p30">
              <a:extLst>
                <a:ext uri="{FF2B5EF4-FFF2-40B4-BE49-F238E27FC236}">
                  <a16:creationId xmlns:a16="http://schemas.microsoft.com/office/drawing/2014/main" id="{ED2C79DB-3652-282E-E0D7-4A778ECFE799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;p30">
              <a:extLst>
                <a:ext uri="{FF2B5EF4-FFF2-40B4-BE49-F238E27FC236}">
                  <a16:creationId xmlns:a16="http://schemas.microsoft.com/office/drawing/2014/main" id="{8B1EDA72-51D3-4BEB-E0F8-125D35E5DFC9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;p30">
            <a:extLst>
              <a:ext uri="{FF2B5EF4-FFF2-40B4-BE49-F238E27FC236}">
                <a16:creationId xmlns:a16="http://schemas.microsoft.com/office/drawing/2014/main" id="{CCD3DCD6-DB51-FAC3-C63B-D32E5233FF12}"/>
              </a:ext>
            </a:extLst>
          </p:cNvPr>
          <p:cNvGrpSpPr/>
          <p:nvPr/>
        </p:nvGrpSpPr>
        <p:grpSpPr>
          <a:xfrm rot="2441596">
            <a:off x="8178746" y="794200"/>
            <a:ext cx="673125" cy="664527"/>
            <a:chOff x="-287090" y="2362518"/>
            <a:chExt cx="542361" cy="542361"/>
          </a:xfrm>
        </p:grpSpPr>
        <p:sp>
          <p:nvSpPr>
            <p:cNvPr id="26" name="Google Shape;255;p30">
              <a:extLst>
                <a:ext uri="{FF2B5EF4-FFF2-40B4-BE49-F238E27FC236}">
                  <a16:creationId xmlns:a16="http://schemas.microsoft.com/office/drawing/2014/main" id="{3BAA25CA-0349-377B-02A1-9A9C6E249B12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;p30">
              <a:extLst>
                <a:ext uri="{FF2B5EF4-FFF2-40B4-BE49-F238E27FC236}">
                  <a16:creationId xmlns:a16="http://schemas.microsoft.com/office/drawing/2014/main" id="{8429BEF7-02AC-2AA2-BC54-156C83B2F79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7;p30">
              <a:extLst>
                <a:ext uri="{FF2B5EF4-FFF2-40B4-BE49-F238E27FC236}">
                  <a16:creationId xmlns:a16="http://schemas.microsoft.com/office/drawing/2014/main" id="{F2CA515C-C3ED-0085-F016-03EEC0EA13EE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;p30">
              <a:extLst>
                <a:ext uri="{FF2B5EF4-FFF2-40B4-BE49-F238E27FC236}">
                  <a16:creationId xmlns:a16="http://schemas.microsoft.com/office/drawing/2014/main" id="{43A90A36-78D5-E994-4371-3ABE07FC01F8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;p30">
              <a:extLst>
                <a:ext uri="{FF2B5EF4-FFF2-40B4-BE49-F238E27FC236}">
                  <a16:creationId xmlns:a16="http://schemas.microsoft.com/office/drawing/2014/main" id="{600AD732-285B-488B-ED7A-FF1B07077850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;p30">
              <a:extLst>
                <a:ext uri="{FF2B5EF4-FFF2-40B4-BE49-F238E27FC236}">
                  <a16:creationId xmlns:a16="http://schemas.microsoft.com/office/drawing/2014/main" id="{FBDA37D4-3920-812E-0E4A-019C090DD8FF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Tabla&#10;&#10;Descripción generada automáticamente con confianza media">
            <a:extLst>
              <a:ext uri="{FF2B5EF4-FFF2-40B4-BE49-F238E27FC236}">
                <a16:creationId xmlns:a16="http://schemas.microsoft.com/office/drawing/2014/main" id="{E659F972-A2F4-AACF-445F-56A31EE3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88" y="1546777"/>
            <a:ext cx="4185895" cy="2228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 descr="Gráfico">
            <a:extLst>
              <a:ext uri="{FF2B5EF4-FFF2-40B4-BE49-F238E27FC236}">
                <a16:creationId xmlns:a16="http://schemas.microsoft.com/office/drawing/2014/main" id="{0317D7A4-64D4-C6FC-E6E4-C2E5E3F05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4" y="2785577"/>
            <a:ext cx="4097988" cy="1770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828C53-915A-4A3A-2DA8-D17C3C3C59A5}"/>
              </a:ext>
            </a:extLst>
          </p:cNvPr>
          <p:cNvSpPr txBox="1"/>
          <p:nvPr/>
        </p:nvSpPr>
        <p:spPr>
          <a:xfrm>
            <a:off x="248347" y="1354099"/>
            <a:ext cx="406637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 el protocolo de comunicación se pueden diferenciar dos tipos de mensaje: los relacionados con iniciar sesión y los que sirven para enviar o recibir datos con el servidor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36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04296" y="397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PROGRAMACIÓN</a:t>
            </a:r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9" name="Google Shape;254;p30">
            <a:extLst>
              <a:ext uri="{FF2B5EF4-FFF2-40B4-BE49-F238E27FC236}">
                <a16:creationId xmlns:a16="http://schemas.microsoft.com/office/drawing/2014/main" id="{E4929C4A-4D6F-B337-15F0-5EADB2BAFF8D}"/>
              </a:ext>
            </a:extLst>
          </p:cNvPr>
          <p:cNvGrpSpPr/>
          <p:nvPr/>
        </p:nvGrpSpPr>
        <p:grpSpPr>
          <a:xfrm rot="2441596">
            <a:off x="525800" y="400725"/>
            <a:ext cx="542354" cy="542354"/>
            <a:chOff x="-287090" y="2362518"/>
            <a:chExt cx="542361" cy="542361"/>
          </a:xfrm>
        </p:grpSpPr>
        <p:sp>
          <p:nvSpPr>
            <p:cNvPr id="11" name="Google Shape;255;p30">
              <a:extLst>
                <a:ext uri="{FF2B5EF4-FFF2-40B4-BE49-F238E27FC236}">
                  <a16:creationId xmlns:a16="http://schemas.microsoft.com/office/drawing/2014/main" id="{14B8B018-C0A4-E136-657E-FFA3455D80E0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;p30">
              <a:extLst>
                <a:ext uri="{FF2B5EF4-FFF2-40B4-BE49-F238E27FC236}">
                  <a16:creationId xmlns:a16="http://schemas.microsoft.com/office/drawing/2014/main" id="{F443A5A1-2B62-02A1-F024-26A24A43467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;p30">
              <a:extLst>
                <a:ext uri="{FF2B5EF4-FFF2-40B4-BE49-F238E27FC236}">
                  <a16:creationId xmlns:a16="http://schemas.microsoft.com/office/drawing/2014/main" id="{7119DB2B-F65D-9AD5-3AB7-922EC076E2DB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;p30">
              <a:extLst>
                <a:ext uri="{FF2B5EF4-FFF2-40B4-BE49-F238E27FC236}">
                  <a16:creationId xmlns:a16="http://schemas.microsoft.com/office/drawing/2014/main" id="{592920EB-ADA6-2412-7CE9-26297A065707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;p30">
              <a:extLst>
                <a:ext uri="{FF2B5EF4-FFF2-40B4-BE49-F238E27FC236}">
                  <a16:creationId xmlns:a16="http://schemas.microsoft.com/office/drawing/2014/main" id="{ED2C79DB-3652-282E-E0D7-4A778ECFE799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;p30">
              <a:extLst>
                <a:ext uri="{FF2B5EF4-FFF2-40B4-BE49-F238E27FC236}">
                  <a16:creationId xmlns:a16="http://schemas.microsoft.com/office/drawing/2014/main" id="{8B1EDA72-51D3-4BEB-E0F8-125D35E5DFC9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;p30">
            <a:extLst>
              <a:ext uri="{FF2B5EF4-FFF2-40B4-BE49-F238E27FC236}">
                <a16:creationId xmlns:a16="http://schemas.microsoft.com/office/drawing/2014/main" id="{CCD3DCD6-DB51-FAC3-C63B-D32E5233FF12}"/>
              </a:ext>
            </a:extLst>
          </p:cNvPr>
          <p:cNvGrpSpPr/>
          <p:nvPr/>
        </p:nvGrpSpPr>
        <p:grpSpPr>
          <a:xfrm rot="2441596">
            <a:off x="8178746" y="794200"/>
            <a:ext cx="673125" cy="664527"/>
            <a:chOff x="-287090" y="2362518"/>
            <a:chExt cx="542361" cy="542361"/>
          </a:xfrm>
        </p:grpSpPr>
        <p:sp>
          <p:nvSpPr>
            <p:cNvPr id="26" name="Google Shape;255;p30">
              <a:extLst>
                <a:ext uri="{FF2B5EF4-FFF2-40B4-BE49-F238E27FC236}">
                  <a16:creationId xmlns:a16="http://schemas.microsoft.com/office/drawing/2014/main" id="{3BAA25CA-0349-377B-02A1-9A9C6E249B12}"/>
                </a:ext>
              </a:extLst>
            </p:cNvPr>
            <p:cNvSpPr/>
            <p:nvPr/>
          </p:nvSpPr>
          <p:spPr>
            <a:xfrm rot="-1532296">
              <a:off x="-219282" y="2430325"/>
              <a:ext cx="406747" cy="406747"/>
            </a:xfrm>
            <a:custGeom>
              <a:avLst/>
              <a:gdLst/>
              <a:ahLst/>
              <a:cxnLst/>
              <a:rect l="l" t="t" r="r" b="b"/>
              <a:pathLst>
                <a:path w="7931" h="7931" extrusionOk="0">
                  <a:moveTo>
                    <a:pt x="3960" y="1"/>
                  </a:moveTo>
                  <a:cubicBezTo>
                    <a:pt x="2800" y="1"/>
                    <a:pt x="1751" y="511"/>
                    <a:pt x="1031" y="1311"/>
                  </a:cubicBezTo>
                  <a:cubicBezTo>
                    <a:pt x="901" y="1451"/>
                    <a:pt x="781" y="1601"/>
                    <a:pt x="671" y="1761"/>
                  </a:cubicBezTo>
                  <a:cubicBezTo>
                    <a:pt x="251" y="2391"/>
                    <a:pt x="1" y="3151"/>
                    <a:pt x="1" y="3960"/>
                  </a:cubicBezTo>
                  <a:cubicBezTo>
                    <a:pt x="1" y="4891"/>
                    <a:pt x="321" y="5731"/>
                    <a:pt x="841" y="6400"/>
                  </a:cubicBezTo>
                  <a:cubicBezTo>
                    <a:pt x="971" y="6560"/>
                    <a:pt x="1101" y="6710"/>
                    <a:pt x="1251" y="6850"/>
                  </a:cubicBezTo>
                  <a:cubicBezTo>
                    <a:pt x="1960" y="7520"/>
                    <a:pt x="2911" y="7930"/>
                    <a:pt x="3960" y="7930"/>
                  </a:cubicBezTo>
                  <a:cubicBezTo>
                    <a:pt x="5250" y="7930"/>
                    <a:pt x="6400" y="7310"/>
                    <a:pt x="7120" y="6360"/>
                  </a:cubicBezTo>
                  <a:cubicBezTo>
                    <a:pt x="7210" y="6240"/>
                    <a:pt x="7290" y="6120"/>
                    <a:pt x="7370" y="5991"/>
                  </a:cubicBezTo>
                  <a:cubicBezTo>
                    <a:pt x="7720" y="5400"/>
                    <a:pt x="7930" y="4700"/>
                    <a:pt x="7930" y="3960"/>
                  </a:cubicBezTo>
                  <a:cubicBezTo>
                    <a:pt x="7930" y="3291"/>
                    <a:pt x="7760" y="2660"/>
                    <a:pt x="7460" y="2111"/>
                  </a:cubicBezTo>
                  <a:cubicBezTo>
                    <a:pt x="7390" y="1981"/>
                    <a:pt x="7320" y="1851"/>
                    <a:pt x="7230" y="1731"/>
                  </a:cubicBezTo>
                  <a:cubicBezTo>
                    <a:pt x="6520" y="691"/>
                    <a:pt x="5320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;p30">
              <a:extLst>
                <a:ext uri="{FF2B5EF4-FFF2-40B4-BE49-F238E27FC236}">
                  <a16:creationId xmlns:a16="http://schemas.microsoft.com/office/drawing/2014/main" id="{8429BEF7-02AC-2AA2-BC54-156C83B2F790}"/>
                </a:ext>
              </a:extLst>
            </p:cNvPr>
            <p:cNvSpPr/>
            <p:nvPr/>
          </p:nvSpPr>
          <p:spPr>
            <a:xfrm rot="-1532296">
              <a:off x="-176079" y="2524730"/>
              <a:ext cx="209297" cy="284123"/>
            </a:xfrm>
            <a:custGeom>
              <a:avLst/>
              <a:gdLst/>
              <a:ahLst/>
              <a:cxnLst/>
              <a:rect l="l" t="t" r="r" b="b"/>
              <a:pathLst>
                <a:path w="408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1310" y="440"/>
                  </a:lnTo>
                  <a:cubicBezTo>
                    <a:pt x="2590" y="440"/>
                    <a:pt x="3641" y="1489"/>
                    <a:pt x="3641" y="2769"/>
                  </a:cubicBezTo>
                  <a:cubicBezTo>
                    <a:pt x="3641" y="4049"/>
                    <a:pt x="25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841" y="5539"/>
                    <a:pt x="4081" y="4300"/>
                    <a:pt x="4081" y="2769"/>
                  </a:cubicBezTo>
                  <a:cubicBezTo>
                    <a:pt x="4081" y="1240"/>
                    <a:pt x="2841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7;p30">
              <a:extLst>
                <a:ext uri="{FF2B5EF4-FFF2-40B4-BE49-F238E27FC236}">
                  <a16:creationId xmlns:a16="http://schemas.microsoft.com/office/drawing/2014/main" id="{F2CA515C-C3ED-0085-F016-03EEC0EA13EE}"/>
                </a:ext>
              </a:extLst>
            </p:cNvPr>
            <p:cNvSpPr/>
            <p:nvPr/>
          </p:nvSpPr>
          <p:spPr>
            <a:xfrm rot="-1532296">
              <a:off x="72397" y="2458421"/>
              <a:ext cx="79031" cy="237504"/>
            </a:xfrm>
            <a:custGeom>
              <a:avLst/>
              <a:gdLst/>
              <a:ahLst/>
              <a:cxnLst/>
              <a:rect l="l" t="t" r="r" b="b"/>
              <a:pathLst>
                <a:path w="1541" h="4631" extrusionOk="0">
                  <a:moveTo>
                    <a:pt x="1311" y="1"/>
                  </a:moveTo>
                  <a:cubicBezTo>
                    <a:pt x="531" y="491"/>
                    <a:pt x="1" y="1361"/>
                    <a:pt x="1" y="2350"/>
                  </a:cubicBezTo>
                  <a:cubicBezTo>
                    <a:pt x="1" y="3290"/>
                    <a:pt x="481" y="4130"/>
                    <a:pt x="1201" y="4630"/>
                  </a:cubicBezTo>
                  <a:cubicBezTo>
                    <a:pt x="1291" y="4510"/>
                    <a:pt x="1371" y="4390"/>
                    <a:pt x="1451" y="4261"/>
                  </a:cubicBezTo>
                  <a:cubicBezTo>
                    <a:pt x="851" y="3841"/>
                    <a:pt x="451" y="3141"/>
                    <a:pt x="451" y="2350"/>
                  </a:cubicBezTo>
                  <a:cubicBezTo>
                    <a:pt x="451" y="1521"/>
                    <a:pt x="891" y="790"/>
                    <a:pt x="1541" y="381"/>
                  </a:cubicBezTo>
                  <a:cubicBezTo>
                    <a:pt x="1471" y="251"/>
                    <a:pt x="1401" y="121"/>
                    <a:pt x="1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;p30">
              <a:extLst>
                <a:ext uri="{FF2B5EF4-FFF2-40B4-BE49-F238E27FC236}">
                  <a16:creationId xmlns:a16="http://schemas.microsoft.com/office/drawing/2014/main" id="{43A90A36-78D5-E994-4371-3ABE07FC01F8}"/>
                </a:ext>
              </a:extLst>
            </p:cNvPr>
            <p:cNvSpPr/>
            <p:nvPr/>
          </p:nvSpPr>
          <p:spPr>
            <a:xfrm rot="-1532296">
              <a:off x="-195165" y="2536744"/>
              <a:ext cx="207246" cy="340076"/>
            </a:xfrm>
            <a:custGeom>
              <a:avLst/>
              <a:gdLst/>
              <a:ahLst/>
              <a:cxnLst/>
              <a:rect l="l" t="t" r="r" b="b"/>
              <a:pathLst>
                <a:path w="4041" h="6631" extrusionOk="0">
                  <a:moveTo>
                    <a:pt x="3971" y="6630"/>
                  </a:moveTo>
                  <a:lnTo>
                    <a:pt x="3960" y="6630"/>
                  </a:lnTo>
                  <a:lnTo>
                    <a:pt x="3971" y="6630"/>
                  </a:lnTo>
                  <a:close/>
                  <a:moveTo>
                    <a:pt x="3980" y="6630"/>
                  </a:moveTo>
                  <a:lnTo>
                    <a:pt x="3971" y="6630"/>
                  </a:lnTo>
                  <a:lnTo>
                    <a:pt x="3980" y="6630"/>
                  </a:lnTo>
                  <a:close/>
                  <a:moveTo>
                    <a:pt x="3991" y="6630"/>
                  </a:moveTo>
                  <a:lnTo>
                    <a:pt x="3980" y="6630"/>
                  </a:lnTo>
                  <a:lnTo>
                    <a:pt x="3991" y="6630"/>
                  </a:lnTo>
                  <a:close/>
                  <a:moveTo>
                    <a:pt x="3991" y="6630"/>
                  </a:moveTo>
                  <a:lnTo>
                    <a:pt x="3991" y="6630"/>
                  </a:lnTo>
                  <a:lnTo>
                    <a:pt x="3991" y="6630"/>
                  </a:lnTo>
                  <a:close/>
                  <a:moveTo>
                    <a:pt x="4000" y="6630"/>
                  </a:moveTo>
                  <a:lnTo>
                    <a:pt x="4000" y="6630"/>
                  </a:lnTo>
                  <a:lnTo>
                    <a:pt x="4000" y="6630"/>
                  </a:lnTo>
                  <a:close/>
                  <a:moveTo>
                    <a:pt x="4011" y="6630"/>
                  </a:moveTo>
                  <a:lnTo>
                    <a:pt x="4000" y="6630"/>
                  </a:lnTo>
                  <a:lnTo>
                    <a:pt x="4011" y="6630"/>
                  </a:lnTo>
                  <a:close/>
                  <a:moveTo>
                    <a:pt x="4020" y="6630"/>
                  </a:moveTo>
                  <a:lnTo>
                    <a:pt x="4020" y="6630"/>
                  </a:lnTo>
                  <a:lnTo>
                    <a:pt x="4020" y="6630"/>
                  </a:lnTo>
                  <a:close/>
                  <a:moveTo>
                    <a:pt x="4031" y="6620"/>
                  </a:moveTo>
                  <a:lnTo>
                    <a:pt x="4031" y="6630"/>
                  </a:lnTo>
                  <a:lnTo>
                    <a:pt x="4031" y="6620"/>
                  </a:lnTo>
                  <a:close/>
                  <a:moveTo>
                    <a:pt x="4040" y="6620"/>
                  </a:moveTo>
                  <a:lnTo>
                    <a:pt x="4031" y="6620"/>
                  </a:lnTo>
                  <a:lnTo>
                    <a:pt x="4040" y="6620"/>
                  </a:lnTo>
                  <a:close/>
                  <a:moveTo>
                    <a:pt x="4040" y="6620"/>
                  </a:moveTo>
                  <a:lnTo>
                    <a:pt x="4040" y="6620"/>
                  </a:lnTo>
                  <a:lnTo>
                    <a:pt x="4040" y="6620"/>
                  </a:lnTo>
                  <a:close/>
                  <a:moveTo>
                    <a:pt x="1031" y="1"/>
                  </a:moveTo>
                  <a:lnTo>
                    <a:pt x="1031" y="11"/>
                  </a:lnTo>
                  <a:cubicBezTo>
                    <a:pt x="901" y="151"/>
                    <a:pt x="781" y="301"/>
                    <a:pt x="671" y="461"/>
                  </a:cubicBezTo>
                  <a:cubicBezTo>
                    <a:pt x="251" y="1091"/>
                    <a:pt x="1" y="1851"/>
                    <a:pt x="1" y="2660"/>
                  </a:cubicBezTo>
                  <a:lnTo>
                    <a:pt x="1" y="2660"/>
                  </a:lnTo>
                  <a:cubicBezTo>
                    <a:pt x="1" y="1851"/>
                    <a:pt x="251" y="1091"/>
                    <a:pt x="671" y="461"/>
                  </a:cubicBezTo>
                  <a:lnTo>
                    <a:pt x="671" y="461"/>
                  </a:lnTo>
                  <a:lnTo>
                    <a:pt x="671" y="461"/>
                  </a:lnTo>
                  <a:cubicBezTo>
                    <a:pt x="781" y="301"/>
                    <a:pt x="901" y="151"/>
                    <a:pt x="1031" y="11"/>
                  </a:cubicBezTo>
                  <a:lnTo>
                    <a:pt x="1031" y="11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;p30">
              <a:extLst>
                <a:ext uri="{FF2B5EF4-FFF2-40B4-BE49-F238E27FC236}">
                  <a16:creationId xmlns:a16="http://schemas.microsoft.com/office/drawing/2014/main" id="{600AD732-285B-488B-ED7A-FF1B07077850}"/>
                </a:ext>
              </a:extLst>
            </p:cNvPr>
            <p:cNvSpPr/>
            <p:nvPr/>
          </p:nvSpPr>
          <p:spPr>
            <a:xfrm rot="-1532296">
              <a:off x="-204929" y="2493660"/>
              <a:ext cx="348281" cy="353410"/>
            </a:xfrm>
            <a:custGeom>
              <a:avLst/>
              <a:gdLst/>
              <a:ahLst/>
              <a:cxnLst/>
              <a:rect l="l" t="t" r="r" b="b"/>
              <a:pathLst>
                <a:path w="6791" h="6891" extrusionOk="0">
                  <a:moveTo>
                    <a:pt x="1300" y="1"/>
                  </a:moveTo>
                  <a:lnTo>
                    <a:pt x="1300" y="1"/>
                  </a:lnTo>
                  <a:cubicBezTo>
                    <a:pt x="1200" y="81"/>
                    <a:pt x="1111" y="171"/>
                    <a:pt x="1031" y="261"/>
                  </a:cubicBezTo>
                  <a:lnTo>
                    <a:pt x="1031" y="271"/>
                  </a:lnTo>
                  <a:lnTo>
                    <a:pt x="1271" y="271"/>
                  </a:lnTo>
                  <a:lnTo>
                    <a:pt x="1300" y="1"/>
                  </a:lnTo>
                  <a:close/>
                  <a:moveTo>
                    <a:pt x="781" y="711"/>
                  </a:moveTo>
                  <a:cubicBezTo>
                    <a:pt x="741" y="711"/>
                    <a:pt x="711" y="711"/>
                    <a:pt x="671" y="721"/>
                  </a:cubicBezTo>
                  <a:cubicBezTo>
                    <a:pt x="251" y="1351"/>
                    <a:pt x="1" y="2111"/>
                    <a:pt x="1" y="2920"/>
                  </a:cubicBezTo>
                  <a:cubicBezTo>
                    <a:pt x="1" y="3851"/>
                    <a:pt x="321" y="4691"/>
                    <a:pt x="841" y="5360"/>
                  </a:cubicBezTo>
                  <a:lnTo>
                    <a:pt x="1980" y="5360"/>
                  </a:lnTo>
                  <a:cubicBezTo>
                    <a:pt x="2560" y="5360"/>
                    <a:pt x="3100" y="5150"/>
                    <a:pt x="3511" y="4791"/>
                  </a:cubicBezTo>
                  <a:cubicBezTo>
                    <a:pt x="3291" y="4640"/>
                    <a:pt x="3091" y="4480"/>
                    <a:pt x="2900" y="4300"/>
                  </a:cubicBezTo>
                  <a:cubicBezTo>
                    <a:pt x="2711" y="4120"/>
                    <a:pt x="2531" y="3931"/>
                    <a:pt x="2371" y="3720"/>
                  </a:cubicBezTo>
                  <a:cubicBezTo>
                    <a:pt x="1711" y="2880"/>
                    <a:pt x="1311" y="1851"/>
                    <a:pt x="1271" y="711"/>
                  </a:cubicBezTo>
                  <a:close/>
                  <a:moveTo>
                    <a:pt x="3900" y="5040"/>
                  </a:moveTo>
                  <a:cubicBezTo>
                    <a:pt x="3400" y="5520"/>
                    <a:pt x="2720" y="5810"/>
                    <a:pt x="1980" y="5810"/>
                  </a:cubicBezTo>
                  <a:lnTo>
                    <a:pt x="1251" y="5810"/>
                  </a:lnTo>
                  <a:cubicBezTo>
                    <a:pt x="1960" y="6480"/>
                    <a:pt x="2911" y="6890"/>
                    <a:pt x="3960" y="6890"/>
                  </a:cubicBezTo>
                  <a:lnTo>
                    <a:pt x="4031" y="6890"/>
                  </a:lnTo>
                  <a:lnTo>
                    <a:pt x="4031" y="6880"/>
                  </a:lnTo>
                  <a:lnTo>
                    <a:pt x="4040" y="6880"/>
                  </a:lnTo>
                  <a:cubicBezTo>
                    <a:pt x="5120" y="6860"/>
                    <a:pt x="6090" y="6410"/>
                    <a:pt x="6790" y="5700"/>
                  </a:cubicBezTo>
                  <a:cubicBezTo>
                    <a:pt x="6680" y="5700"/>
                    <a:pt x="6560" y="5710"/>
                    <a:pt x="6450" y="5710"/>
                  </a:cubicBezTo>
                  <a:cubicBezTo>
                    <a:pt x="5520" y="5710"/>
                    <a:pt x="4651" y="5470"/>
                    <a:pt x="3900" y="50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;p30">
              <a:extLst>
                <a:ext uri="{FF2B5EF4-FFF2-40B4-BE49-F238E27FC236}">
                  <a16:creationId xmlns:a16="http://schemas.microsoft.com/office/drawing/2014/main" id="{FBDA37D4-3920-812E-0E4A-019C090DD8FF}"/>
                </a:ext>
              </a:extLst>
            </p:cNvPr>
            <p:cNvSpPr/>
            <p:nvPr/>
          </p:nvSpPr>
          <p:spPr>
            <a:xfrm rot="-1532296">
              <a:off x="-173949" y="2534127"/>
              <a:ext cx="165704" cy="284123"/>
            </a:xfrm>
            <a:custGeom>
              <a:avLst/>
              <a:gdLst/>
              <a:ahLst/>
              <a:cxnLst/>
              <a:rect l="l" t="t" r="r" b="b"/>
              <a:pathLst>
                <a:path w="3231" h="5540" extrusionOk="0">
                  <a:moveTo>
                    <a:pt x="361" y="0"/>
                  </a:moveTo>
                  <a:cubicBezTo>
                    <a:pt x="231" y="140"/>
                    <a:pt x="111" y="290"/>
                    <a:pt x="1" y="450"/>
                  </a:cubicBezTo>
                  <a:cubicBezTo>
                    <a:pt x="41" y="440"/>
                    <a:pt x="71" y="440"/>
                    <a:pt x="111" y="440"/>
                  </a:cubicBezTo>
                  <a:lnTo>
                    <a:pt x="601" y="440"/>
                  </a:lnTo>
                  <a:lnTo>
                    <a:pt x="601" y="260"/>
                  </a:lnTo>
                  <a:lnTo>
                    <a:pt x="601" y="0"/>
                  </a:lnTo>
                  <a:close/>
                  <a:moveTo>
                    <a:pt x="2841" y="4520"/>
                  </a:moveTo>
                  <a:cubicBezTo>
                    <a:pt x="2430" y="4879"/>
                    <a:pt x="1890" y="5089"/>
                    <a:pt x="1310" y="5089"/>
                  </a:cubicBezTo>
                  <a:lnTo>
                    <a:pt x="171" y="5089"/>
                  </a:lnTo>
                  <a:cubicBezTo>
                    <a:pt x="301" y="5249"/>
                    <a:pt x="431" y="5399"/>
                    <a:pt x="581" y="5539"/>
                  </a:cubicBezTo>
                  <a:lnTo>
                    <a:pt x="1310" y="5539"/>
                  </a:lnTo>
                  <a:cubicBezTo>
                    <a:pt x="2050" y="5539"/>
                    <a:pt x="2730" y="5249"/>
                    <a:pt x="3230" y="4769"/>
                  </a:cubicBezTo>
                  <a:cubicBezTo>
                    <a:pt x="3090" y="4689"/>
                    <a:pt x="2961" y="4609"/>
                    <a:pt x="2841" y="4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44;p29">
            <a:extLst>
              <a:ext uri="{FF2B5EF4-FFF2-40B4-BE49-F238E27FC236}">
                <a16:creationId xmlns:a16="http://schemas.microsoft.com/office/drawing/2014/main" id="{325B6F19-BDB5-1060-F962-6AF92CE377B9}"/>
              </a:ext>
            </a:extLst>
          </p:cNvPr>
          <p:cNvGrpSpPr/>
          <p:nvPr/>
        </p:nvGrpSpPr>
        <p:grpSpPr>
          <a:xfrm rot="-1934936">
            <a:off x="496073" y="446779"/>
            <a:ext cx="572682" cy="572722"/>
            <a:chOff x="7635125" y="869425"/>
            <a:chExt cx="789211" cy="789300"/>
          </a:xfrm>
        </p:grpSpPr>
        <p:sp>
          <p:nvSpPr>
            <p:cNvPr id="3" name="Google Shape;245;p29">
              <a:extLst>
                <a:ext uri="{FF2B5EF4-FFF2-40B4-BE49-F238E27FC236}">
                  <a16:creationId xmlns:a16="http://schemas.microsoft.com/office/drawing/2014/main" id="{A6FB293B-A57C-0ED8-B4C7-94F7731ED752}"/>
                </a:ext>
              </a:extLst>
            </p:cNvPr>
            <p:cNvSpPr/>
            <p:nvPr/>
          </p:nvSpPr>
          <p:spPr>
            <a:xfrm>
              <a:off x="7635125" y="869425"/>
              <a:ext cx="789211" cy="789299"/>
            </a:xfrm>
            <a:custGeom>
              <a:avLst/>
              <a:gdLst/>
              <a:ahLst/>
              <a:cxnLst/>
              <a:rect l="l" t="t" r="r" b="b"/>
              <a:pathLst>
                <a:path w="9009" h="9010" extrusionOk="0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6;p29">
              <a:extLst>
                <a:ext uri="{FF2B5EF4-FFF2-40B4-BE49-F238E27FC236}">
                  <a16:creationId xmlns:a16="http://schemas.microsoft.com/office/drawing/2014/main" id="{2F434887-10A5-8996-60D1-656E0E59C624}"/>
                </a:ext>
              </a:extLst>
            </p:cNvPr>
            <p:cNvSpPr/>
            <p:nvPr/>
          </p:nvSpPr>
          <p:spPr>
            <a:xfrm>
              <a:off x="7706959" y="1491404"/>
              <a:ext cx="563284" cy="167321"/>
            </a:xfrm>
            <a:custGeom>
              <a:avLst/>
              <a:gdLst/>
              <a:ahLst/>
              <a:cxnLst/>
              <a:rect l="l" t="t" r="r" b="b"/>
              <a:pathLst>
                <a:path w="6430" h="1910" extrusionOk="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7;p29">
              <a:extLst>
                <a:ext uri="{FF2B5EF4-FFF2-40B4-BE49-F238E27FC236}">
                  <a16:creationId xmlns:a16="http://schemas.microsoft.com/office/drawing/2014/main" id="{9B1366C8-ADB1-6E21-0249-6F2C335E634A}"/>
                </a:ext>
              </a:extLst>
            </p:cNvPr>
            <p:cNvSpPr/>
            <p:nvPr/>
          </p:nvSpPr>
          <p:spPr>
            <a:xfrm>
              <a:off x="7635125" y="977176"/>
              <a:ext cx="664815" cy="681547"/>
            </a:xfrm>
            <a:custGeom>
              <a:avLst/>
              <a:gdLst/>
              <a:ahLst/>
              <a:cxnLst/>
              <a:rect l="l" t="t" r="r" b="b"/>
              <a:pathLst>
                <a:path w="7589" h="7780" extrusionOk="0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;p29">
              <a:extLst>
                <a:ext uri="{FF2B5EF4-FFF2-40B4-BE49-F238E27FC236}">
                  <a16:creationId xmlns:a16="http://schemas.microsoft.com/office/drawing/2014/main" id="{5DD8FB95-CA1C-43EF-AE54-553236FF2235}"/>
                </a:ext>
              </a:extLst>
            </p:cNvPr>
            <p:cNvSpPr/>
            <p:nvPr/>
          </p:nvSpPr>
          <p:spPr>
            <a:xfrm>
              <a:off x="7706959" y="1000829"/>
              <a:ext cx="28909" cy="527455"/>
            </a:xfrm>
            <a:custGeom>
              <a:avLst/>
              <a:gdLst/>
              <a:ahLst/>
              <a:cxnLst/>
              <a:rect l="l" t="t" r="r" b="b"/>
              <a:pathLst>
                <a:path w="330" h="6021" extrusionOk="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;p29">
              <a:extLst>
                <a:ext uri="{FF2B5EF4-FFF2-40B4-BE49-F238E27FC236}">
                  <a16:creationId xmlns:a16="http://schemas.microsoft.com/office/drawing/2014/main" id="{7D801E70-D585-5A63-F2C7-87B2181CC731}"/>
                </a:ext>
              </a:extLst>
            </p:cNvPr>
            <p:cNvSpPr/>
            <p:nvPr/>
          </p:nvSpPr>
          <p:spPr>
            <a:xfrm>
              <a:off x="7762061" y="872929"/>
              <a:ext cx="661486" cy="785794"/>
            </a:xfrm>
            <a:custGeom>
              <a:avLst/>
              <a:gdLst/>
              <a:ahLst/>
              <a:cxnLst/>
              <a:rect l="l" t="t" r="r" b="b"/>
              <a:pathLst>
                <a:path w="7551" h="8970" extrusionOk="0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44;p29">
            <a:extLst>
              <a:ext uri="{FF2B5EF4-FFF2-40B4-BE49-F238E27FC236}">
                <a16:creationId xmlns:a16="http://schemas.microsoft.com/office/drawing/2014/main" id="{1964E5E5-DAFC-ADEC-903E-AA704946C1DA}"/>
              </a:ext>
            </a:extLst>
          </p:cNvPr>
          <p:cNvGrpSpPr/>
          <p:nvPr/>
        </p:nvGrpSpPr>
        <p:grpSpPr>
          <a:xfrm rot="-1934936">
            <a:off x="8228962" y="863057"/>
            <a:ext cx="572682" cy="572722"/>
            <a:chOff x="7635125" y="869425"/>
            <a:chExt cx="789211" cy="789300"/>
          </a:xfrm>
        </p:grpSpPr>
        <p:sp>
          <p:nvSpPr>
            <p:cNvPr id="34" name="Google Shape;245;p29">
              <a:extLst>
                <a:ext uri="{FF2B5EF4-FFF2-40B4-BE49-F238E27FC236}">
                  <a16:creationId xmlns:a16="http://schemas.microsoft.com/office/drawing/2014/main" id="{6CD3FC5E-BDE1-FBAC-5C6A-15ED262A41D8}"/>
                </a:ext>
              </a:extLst>
            </p:cNvPr>
            <p:cNvSpPr/>
            <p:nvPr/>
          </p:nvSpPr>
          <p:spPr>
            <a:xfrm>
              <a:off x="7635125" y="869425"/>
              <a:ext cx="789211" cy="789299"/>
            </a:xfrm>
            <a:custGeom>
              <a:avLst/>
              <a:gdLst/>
              <a:ahLst/>
              <a:cxnLst/>
              <a:rect l="l" t="t" r="r" b="b"/>
              <a:pathLst>
                <a:path w="9009" h="9010" extrusionOk="0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6;p29">
              <a:extLst>
                <a:ext uri="{FF2B5EF4-FFF2-40B4-BE49-F238E27FC236}">
                  <a16:creationId xmlns:a16="http://schemas.microsoft.com/office/drawing/2014/main" id="{5F862654-9438-4EEB-BF98-B8E6D3123606}"/>
                </a:ext>
              </a:extLst>
            </p:cNvPr>
            <p:cNvSpPr/>
            <p:nvPr/>
          </p:nvSpPr>
          <p:spPr>
            <a:xfrm>
              <a:off x="7706959" y="1491404"/>
              <a:ext cx="563284" cy="167321"/>
            </a:xfrm>
            <a:custGeom>
              <a:avLst/>
              <a:gdLst/>
              <a:ahLst/>
              <a:cxnLst/>
              <a:rect l="l" t="t" r="r" b="b"/>
              <a:pathLst>
                <a:path w="6430" h="1910" extrusionOk="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7;p29">
              <a:extLst>
                <a:ext uri="{FF2B5EF4-FFF2-40B4-BE49-F238E27FC236}">
                  <a16:creationId xmlns:a16="http://schemas.microsoft.com/office/drawing/2014/main" id="{0C69ACF8-3828-744C-0349-DDE0234310F0}"/>
                </a:ext>
              </a:extLst>
            </p:cNvPr>
            <p:cNvSpPr/>
            <p:nvPr/>
          </p:nvSpPr>
          <p:spPr>
            <a:xfrm>
              <a:off x="7635125" y="977176"/>
              <a:ext cx="664815" cy="681547"/>
            </a:xfrm>
            <a:custGeom>
              <a:avLst/>
              <a:gdLst/>
              <a:ahLst/>
              <a:cxnLst/>
              <a:rect l="l" t="t" r="r" b="b"/>
              <a:pathLst>
                <a:path w="7589" h="7780" extrusionOk="0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8;p29">
              <a:extLst>
                <a:ext uri="{FF2B5EF4-FFF2-40B4-BE49-F238E27FC236}">
                  <a16:creationId xmlns:a16="http://schemas.microsoft.com/office/drawing/2014/main" id="{BB8454A8-D7A3-F946-516C-4BD625AF338B}"/>
                </a:ext>
              </a:extLst>
            </p:cNvPr>
            <p:cNvSpPr/>
            <p:nvPr/>
          </p:nvSpPr>
          <p:spPr>
            <a:xfrm>
              <a:off x="7706959" y="1000829"/>
              <a:ext cx="28909" cy="527455"/>
            </a:xfrm>
            <a:custGeom>
              <a:avLst/>
              <a:gdLst/>
              <a:ahLst/>
              <a:cxnLst/>
              <a:rect l="l" t="t" r="r" b="b"/>
              <a:pathLst>
                <a:path w="330" h="6021" extrusionOk="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9;p29">
              <a:extLst>
                <a:ext uri="{FF2B5EF4-FFF2-40B4-BE49-F238E27FC236}">
                  <a16:creationId xmlns:a16="http://schemas.microsoft.com/office/drawing/2014/main" id="{35FBA4F4-E867-8632-2F94-D6BF56B927FE}"/>
                </a:ext>
              </a:extLst>
            </p:cNvPr>
            <p:cNvSpPr/>
            <p:nvPr/>
          </p:nvSpPr>
          <p:spPr>
            <a:xfrm>
              <a:off x="7762061" y="872929"/>
              <a:ext cx="661486" cy="785794"/>
            </a:xfrm>
            <a:custGeom>
              <a:avLst/>
              <a:gdLst/>
              <a:ahLst/>
              <a:cxnLst/>
              <a:rect l="l" t="t" r="r" b="b"/>
              <a:pathLst>
                <a:path w="7551" h="8970" extrusionOk="0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Imagen 4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F0995D0-58E9-79C9-AA9B-0471B851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7" y="1389613"/>
            <a:ext cx="3387798" cy="2543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5FF578F9-2C36-3699-6717-77845B49E492}"/>
              </a:ext>
            </a:extLst>
          </p:cNvPr>
          <p:cNvSpPr txBox="1"/>
          <p:nvPr/>
        </p:nvSpPr>
        <p:spPr>
          <a:xfrm>
            <a:off x="1375586" y="119616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>
                <a:solidFill>
                  <a:schemeClr val="bg2"/>
                </a:solidFill>
                <a:latin typeface="Lilita One"/>
              </a:rPr>
              <a:t>GUIZERO</a:t>
            </a:r>
          </a:p>
        </p:txBody>
      </p:sp>
      <p:pic>
        <p:nvPicPr>
          <p:cNvPr id="43" name="Imagen 2" descr="Logotipo&#10;&#10;Descripción generada automáticamente">
            <a:extLst>
              <a:ext uri="{FF2B5EF4-FFF2-40B4-BE49-F238E27FC236}">
                <a16:creationId xmlns:a16="http://schemas.microsoft.com/office/drawing/2014/main" id="{1E83AB4D-186D-9199-89E1-4E96E9CBD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72" t="56775" r="12397" b="5832"/>
          <a:stretch/>
        </p:blipFill>
        <p:spPr>
          <a:xfrm>
            <a:off x="449937" y="3742359"/>
            <a:ext cx="1506812" cy="1217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4" name="Imagen 4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B8E45A2-7CED-BCAF-5001-F56563CC01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08" t="14921" r="15978" b="55726"/>
          <a:stretch/>
        </p:blipFill>
        <p:spPr>
          <a:xfrm>
            <a:off x="2031375" y="3740598"/>
            <a:ext cx="1659756" cy="1213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B4C4765D-B68D-F823-F3A2-64B8491E2B30}"/>
              </a:ext>
            </a:extLst>
          </p:cNvPr>
          <p:cNvSpPr txBox="1"/>
          <p:nvPr/>
        </p:nvSpPr>
        <p:spPr>
          <a:xfrm>
            <a:off x="6479213" y="1196161"/>
            <a:ext cx="8625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>
                <a:solidFill>
                  <a:schemeClr val="tx2"/>
                </a:solidFill>
                <a:latin typeface="Lilita One"/>
              </a:rPr>
              <a:t>JSON</a:t>
            </a:r>
          </a:p>
        </p:txBody>
      </p:sp>
      <p:pic>
        <p:nvPicPr>
          <p:cNvPr id="48" name="Imagen 4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DC141B7-5E4A-3E4B-7ABF-22F7034A48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016" r="174" b="143"/>
          <a:stretch/>
        </p:blipFill>
        <p:spPr>
          <a:xfrm>
            <a:off x="5014582" y="1904434"/>
            <a:ext cx="3799812" cy="2792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66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6299925" y="-243331"/>
            <a:ext cx="2925575" cy="1671050"/>
          </a:xfrm>
          <a:custGeom>
            <a:avLst/>
            <a:gdLst/>
            <a:ahLst/>
            <a:cxnLst/>
            <a:rect l="l" t="t" r="r" b="b"/>
            <a:pathLst>
              <a:path w="117023" h="66842" extrusionOk="0">
                <a:moveTo>
                  <a:pt x="0" y="5936"/>
                </a:moveTo>
                <a:cubicBezTo>
                  <a:pt x="3164" y="5648"/>
                  <a:pt x="6904" y="-5916"/>
                  <a:pt x="18986" y="4210"/>
                </a:cubicBezTo>
                <a:cubicBezTo>
                  <a:pt x="31068" y="14336"/>
                  <a:pt x="56153" y="64275"/>
                  <a:pt x="72492" y="66691"/>
                </a:cubicBezTo>
                <a:cubicBezTo>
                  <a:pt x="88832" y="69107"/>
                  <a:pt x="109601" y="26705"/>
                  <a:pt x="117023" y="18708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24" name="Google Shape;224;p29"/>
          <p:cNvSpPr/>
          <p:nvPr/>
        </p:nvSpPr>
        <p:spPr>
          <a:xfrm>
            <a:off x="-138075" y="-195040"/>
            <a:ext cx="2951475" cy="1348375"/>
          </a:xfrm>
          <a:custGeom>
            <a:avLst/>
            <a:gdLst/>
            <a:ahLst/>
            <a:cxnLst/>
            <a:rect l="l" t="t" r="r" b="b"/>
            <a:pathLst>
              <a:path w="118059" h="53935" extrusionOk="0">
                <a:moveTo>
                  <a:pt x="0" y="20229"/>
                </a:moveTo>
                <a:cubicBezTo>
                  <a:pt x="4833" y="25810"/>
                  <a:pt x="19619" y="56533"/>
                  <a:pt x="28997" y="53714"/>
                </a:cubicBezTo>
                <a:cubicBezTo>
                  <a:pt x="38375" y="50895"/>
                  <a:pt x="41424" y="11426"/>
                  <a:pt x="56268" y="3314"/>
                </a:cubicBezTo>
                <a:cubicBezTo>
                  <a:pt x="71112" y="-4798"/>
                  <a:pt x="107761" y="4752"/>
                  <a:pt x="118059" y="504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720000" y="255032"/>
            <a:ext cx="7704000" cy="952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400"/>
              <a:t>CONTENIDO APP</a:t>
            </a:r>
            <a:endParaRPr sz="5400"/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9"/>
          </p:nvPr>
        </p:nvSpPr>
        <p:spPr>
          <a:xfrm>
            <a:off x="-984409" y="1495176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Portada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1"/>
          </p:nvPr>
        </p:nvSpPr>
        <p:spPr>
          <a:xfrm>
            <a:off x="5602778" y="1530454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de Sesión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3"/>
          </p:nvPr>
        </p:nvSpPr>
        <p:spPr>
          <a:xfrm>
            <a:off x="5599168" y="1908922"/>
            <a:ext cx="34403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Adjuntaremos usuario y contraseña para entrar al menú principal</a:t>
            </a: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4"/>
          </p:nvPr>
        </p:nvSpPr>
        <p:spPr>
          <a:xfrm>
            <a:off x="4250551" y="259716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04</a:t>
            </a:r>
            <a:endParaRPr sz="440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57932" y="3645887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Añadir Salto</a:t>
            </a:r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6"/>
          </p:nvPr>
        </p:nvSpPr>
        <p:spPr>
          <a:xfrm>
            <a:off x="31739" y="4027970"/>
            <a:ext cx="340494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Seleccionaremos</a:t>
            </a:r>
            <a:r>
              <a:rPr lang="en"/>
              <a:t> un </a:t>
            </a:r>
            <a:r>
              <a:rPr lang="en" err="1"/>
              <a:t>archivo</a:t>
            </a:r>
            <a:r>
              <a:rPr lang="en"/>
              <a:t> con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salto</a:t>
            </a:r>
            <a:r>
              <a:rPr lang="en"/>
              <a:t> junto con </a:t>
            </a:r>
            <a:r>
              <a:rPr lang="en" err="1"/>
              <a:t>otros</a:t>
            </a:r>
            <a:r>
              <a:rPr lang="en"/>
              <a:t> </a:t>
            </a:r>
            <a:r>
              <a:rPr lang="en" err="1"/>
              <a:t>datos</a:t>
            </a:r>
            <a:r>
              <a:rPr lang="en"/>
              <a:t> a </a:t>
            </a:r>
            <a:r>
              <a:rPr lang="en" err="1"/>
              <a:t>enviar</a:t>
            </a:r>
            <a:endParaRPr lang="es-ES" err="1"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7"/>
          </p:nvPr>
        </p:nvSpPr>
        <p:spPr>
          <a:xfrm>
            <a:off x="3522887" y="1638091"/>
            <a:ext cx="1343695" cy="901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01</a:t>
            </a:r>
            <a:endParaRPr sz="4400"/>
          </a:p>
        </p:txBody>
      </p:sp>
      <p:sp>
        <p:nvSpPr>
          <p:cNvPr id="234" name="Google Shape;234;p29"/>
          <p:cNvSpPr txBox="1">
            <a:spLocks noGrp="1"/>
          </p:cNvSpPr>
          <p:nvPr>
            <p:ph type="title" idx="8"/>
          </p:nvPr>
        </p:nvSpPr>
        <p:spPr>
          <a:xfrm>
            <a:off x="3441611" y="260063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03</a:t>
            </a:r>
            <a:endParaRPr sz="44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3"/>
          </p:nvPr>
        </p:nvSpPr>
        <p:spPr>
          <a:xfrm>
            <a:off x="53001" y="1862054"/>
            <a:ext cx="355700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</a:t>
            </a:r>
            <a:r>
              <a:rPr lang="en" err="1"/>
              <a:t>ventana</a:t>
            </a:r>
            <a:r>
              <a:rPr lang="en"/>
              <a:t> del </a:t>
            </a:r>
            <a:r>
              <a:rPr lang="en" err="1"/>
              <a:t>programa</a:t>
            </a:r>
            <a:r>
              <a:rPr lang="en"/>
              <a:t> </a:t>
            </a:r>
            <a:r>
              <a:rPr lang="en" err="1"/>
              <a:t>desde</a:t>
            </a:r>
            <a:r>
              <a:rPr lang="en"/>
              <a:t> </a:t>
            </a:r>
            <a:r>
              <a:rPr lang="en" err="1"/>
              <a:t>donde</a:t>
            </a:r>
            <a:r>
              <a:rPr lang="en"/>
              <a:t> se </a:t>
            </a:r>
            <a:r>
              <a:rPr lang="en" err="1"/>
              <a:t>accederan</a:t>
            </a:r>
            <a:r>
              <a:rPr lang="en"/>
              <a:t> a </a:t>
            </a:r>
            <a:r>
              <a:rPr lang="en" err="1"/>
              <a:t>diversas</a:t>
            </a:r>
            <a:r>
              <a:rPr lang="en"/>
              <a:t> </a:t>
            </a:r>
            <a:r>
              <a:rPr lang="en" err="1"/>
              <a:t>pantallas</a:t>
            </a:r>
            <a:endParaRPr lang="es-ES" err="1"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4"/>
          </p:nvPr>
        </p:nvSpPr>
        <p:spPr>
          <a:xfrm>
            <a:off x="5084581" y="2586374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subTitle" idx="15"/>
          </p:nvPr>
        </p:nvSpPr>
        <p:spPr>
          <a:xfrm>
            <a:off x="5655130" y="2972047"/>
            <a:ext cx="329367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Desde aquí podremos consultar el TOP 10 de saltos registrados</a:t>
            </a:r>
            <a:endParaRPr/>
          </a:p>
        </p:txBody>
      </p:sp>
      <p:grpSp>
        <p:nvGrpSpPr>
          <p:cNvPr id="238" name="Google Shape;238;p29"/>
          <p:cNvGrpSpPr/>
          <p:nvPr/>
        </p:nvGrpSpPr>
        <p:grpSpPr>
          <a:xfrm>
            <a:off x="7634987" y="869395"/>
            <a:ext cx="905146" cy="905248"/>
            <a:chOff x="7635125" y="869425"/>
            <a:chExt cx="789211" cy="789300"/>
          </a:xfrm>
        </p:grpSpPr>
        <p:sp>
          <p:nvSpPr>
            <p:cNvPr id="239" name="Google Shape;239;p29"/>
            <p:cNvSpPr/>
            <p:nvPr/>
          </p:nvSpPr>
          <p:spPr>
            <a:xfrm>
              <a:off x="7635125" y="869425"/>
              <a:ext cx="789211" cy="789299"/>
            </a:xfrm>
            <a:custGeom>
              <a:avLst/>
              <a:gdLst/>
              <a:ahLst/>
              <a:cxnLst/>
              <a:rect l="l" t="t" r="r" b="b"/>
              <a:pathLst>
                <a:path w="9009" h="9010" extrusionOk="0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706959" y="1491404"/>
              <a:ext cx="563284" cy="167321"/>
            </a:xfrm>
            <a:custGeom>
              <a:avLst/>
              <a:gdLst/>
              <a:ahLst/>
              <a:cxnLst/>
              <a:rect l="l" t="t" r="r" b="b"/>
              <a:pathLst>
                <a:path w="6430" h="1910" extrusionOk="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7635125" y="977176"/>
              <a:ext cx="664815" cy="681547"/>
            </a:xfrm>
            <a:custGeom>
              <a:avLst/>
              <a:gdLst/>
              <a:ahLst/>
              <a:cxnLst/>
              <a:rect l="l" t="t" r="r" b="b"/>
              <a:pathLst>
                <a:path w="7589" h="7780" extrusionOk="0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7706959" y="1000829"/>
              <a:ext cx="28909" cy="527455"/>
            </a:xfrm>
            <a:custGeom>
              <a:avLst/>
              <a:gdLst/>
              <a:ahLst/>
              <a:cxnLst/>
              <a:rect l="l" t="t" r="r" b="b"/>
              <a:pathLst>
                <a:path w="330" h="6021" extrusionOk="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7762061" y="872929"/>
              <a:ext cx="661486" cy="785794"/>
            </a:xfrm>
            <a:custGeom>
              <a:avLst/>
              <a:gdLst/>
              <a:ahLst/>
              <a:cxnLst/>
              <a:rect l="l" t="t" r="r" b="b"/>
              <a:pathLst>
                <a:path w="7551" h="8970" extrusionOk="0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9"/>
          <p:cNvGrpSpPr/>
          <p:nvPr/>
        </p:nvGrpSpPr>
        <p:grpSpPr>
          <a:xfrm rot="-1934936">
            <a:off x="644240" y="192779"/>
            <a:ext cx="572682" cy="572722"/>
            <a:chOff x="7635125" y="869425"/>
            <a:chExt cx="789211" cy="789300"/>
          </a:xfrm>
        </p:grpSpPr>
        <p:sp>
          <p:nvSpPr>
            <p:cNvPr id="245" name="Google Shape;245;p29"/>
            <p:cNvSpPr/>
            <p:nvPr/>
          </p:nvSpPr>
          <p:spPr>
            <a:xfrm>
              <a:off x="7635125" y="869425"/>
              <a:ext cx="789211" cy="789299"/>
            </a:xfrm>
            <a:custGeom>
              <a:avLst/>
              <a:gdLst/>
              <a:ahLst/>
              <a:cxnLst/>
              <a:rect l="l" t="t" r="r" b="b"/>
              <a:pathLst>
                <a:path w="9009" h="9010" extrusionOk="0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7706959" y="1491404"/>
              <a:ext cx="563284" cy="167321"/>
            </a:xfrm>
            <a:custGeom>
              <a:avLst/>
              <a:gdLst/>
              <a:ahLst/>
              <a:cxnLst/>
              <a:rect l="l" t="t" r="r" b="b"/>
              <a:pathLst>
                <a:path w="6430" h="1910" extrusionOk="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7635125" y="977176"/>
              <a:ext cx="664815" cy="681547"/>
            </a:xfrm>
            <a:custGeom>
              <a:avLst/>
              <a:gdLst/>
              <a:ahLst/>
              <a:cxnLst/>
              <a:rect l="l" t="t" r="r" b="b"/>
              <a:pathLst>
                <a:path w="7589" h="7780" extrusionOk="0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7706959" y="1000829"/>
              <a:ext cx="28909" cy="527455"/>
            </a:xfrm>
            <a:custGeom>
              <a:avLst/>
              <a:gdLst/>
              <a:ahLst/>
              <a:cxnLst/>
              <a:rect l="l" t="t" r="r" b="b"/>
              <a:pathLst>
                <a:path w="330" h="6021" extrusionOk="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762061" y="872929"/>
              <a:ext cx="661486" cy="785794"/>
            </a:xfrm>
            <a:custGeom>
              <a:avLst/>
              <a:gdLst/>
              <a:ahLst/>
              <a:cxnLst/>
              <a:rect l="l" t="t" r="r" b="b"/>
              <a:pathLst>
                <a:path w="7551" h="8970" extrusionOk="0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33;p29">
            <a:extLst>
              <a:ext uri="{FF2B5EF4-FFF2-40B4-BE49-F238E27FC236}">
                <a16:creationId xmlns:a16="http://schemas.microsoft.com/office/drawing/2014/main" id="{3C5BF9C4-1ED1-D16A-1F37-FC17324B1965}"/>
              </a:ext>
            </a:extLst>
          </p:cNvPr>
          <p:cNvSpPr txBox="1">
            <a:spLocks/>
          </p:cNvSpPr>
          <p:nvPr/>
        </p:nvSpPr>
        <p:spPr>
          <a:xfrm>
            <a:off x="4318404" y="1636357"/>
            <a:ext cx="1343695" cy="9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ilita One"/>
              <a:buNone/>
              <a:defRPr sz="8000" b="0" i="0" u="none" strike="noStrike" cap="none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r>
              <a:rPr lang="en" sz="4400"/>
              <a:t>02</a:t>
            </a:r>
          </a:p>
        </p:txBody>
      </p:sp>
      <p:sp>
        <p:nvSpPr>
          <p:cNvPr id="5" name="Google Shape;233;p29">
            <a:extLst>
              <a:ext uri="{FF2B5EF4-FFF2-40B4-BE49-F238E27FC236}">
                <a16:creationId xmlns:a16="http://schemas.microsoft.com/office/drawing/2014/main" id="{CC8837FB-5633-DCA4-A04B-05948BB7A3AC}"/>
              </a:ext>
            </a:extLst>
          </p:cNvPr>
          <p:cNvSpPr txBox="1">
            <a:spLocks/>
          </p:cNvSpPr>
          <p:nvPr/>
        </p:nvSpPr>
        <p:spPr>
          <a:xfrm>
            <a:off x="3521318" y="3751890"/>
            <a:ext cx="1343695" cy="9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ilita One"/>
              <a:buNone/>
              <a:defRPr sz="8000" b="0" i="0" u="none" strike="noStrike" cap="none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r>
              <a:rPr lang="en" sz="4400"/>
              <a:t>05</a:t>
            </a:r>
          </a:p>
        </p:txBody>
      </p:sp>
      <p:sp>
        <p:nvSpPr>
          <p:cNvPr id="6" name="Google Shape;233;p29">
            <a:extLst>
              <a:ext uri="{FF2B5EF4-FFF2-40B4-BE49-F238E27FC236}">
                <a16:creationId xmlns:a16="http://schemas.microsoft.com/office/drawing/2014/main" id="{D04324F0-6216-F0A2-E330-47224D771131}"/>
              </a:ext>
            </a:extLst>
          </p:cNvPr>
          <p:cNvSpPr txBox="1">
            <a:spLocks/>
          </p:cNvSpPr>
          <p:nvPr/>
        </p:nvSpPr>
        <p:spPr>
          <a:xfrm>
            <a:off x="4330654" y="3751890"/>
            <a:ext cx="1343695" cy="9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ilita One"/>
              <a:buNone/>
              <a:defRPr sz="8000" b="0" i="0" u="none" strike="noStrike" cap="none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bblegum Sans"/>
              <a:buNone/>
              <a:defRPr sz="8000" b="0" i="0" u="none" strike="noStrike" cap="none">
                <a:solidFill>
                  <a:schemeClr val="dk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r>
              <a:rPr lang="en" sz="4400"/>
              <a:t>06</a:t>
            </a:r>
          </a:p>
        </p:txBody>
      </p:sp>
      <p:sp>
        <p:nvSpPr>
          <p:cNvPr id="7" name="Google Shape;236;p29">
            <a:extLst>
              <a:ext uri="{FF2B5EF4-FFF2-40B4-BE49-F238E27FC236}">
                <a16:creationId xmlns:a16="http://schemas.microsoft.com/office/drawing/2014/main" id="{1101F3DF-8000-C449-21F4-F7C8A8D81FB5}"/>
              </a:ext>
            </a:extLst>
          </p:cNvPr>
          <p:cNvSpPr txBox="1">
            <a:spLocks/>
          </p:cNvSpPr>
          <p:nvPr/>
        </p:nvSpPr>
        <p:spPr>
          <a:xfrm>
            <a:off x="4603294" y="3676924"/>
            <a:ext cx="2179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s-ES"/>
              <a:t>Mi Salto</a:t>
            </a:r>
          </a:p>
        </p:txBody>
      </p:sp>
      <p:sp>
        <p:nvSpPr>
          <p:cNvPr id="8" name="Google Shape;237;p29">
            <a:extLst>
              <a:ext uri="{FF2B5EF4-FFF2-40B4-BE49-F238E27FC236}">
                <a16:creationId xmlns:a16="http://schemas.microsoft.com/office/drawing/2014/main" id="{855132CD-7635-98F3-3765-158994320271}"/>
              </a:ext>
            </a:extLst>
          </p:cNvPr>
          <p:cNvSpPr txBox="1">
            <a:spLocks/>
          </p:cNvSpPr>
          <p:nvPr/>
        </p:nvSpPr>
        <p:spPr>
          <a:xfrm>
            <a:off x="5636854" y="4029403"/>
            <a:ext cx="3293677" cy="82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l"/>
            <a:r>
              <a:rPr lang="es-ES"/>
              <a:t>Donde consultaremos diferentes datos sobre el salto importado además de poder visualizar diferentes gráficas</a:t>
            </a:r>
          </a:p>
        </p:txBody>
      </p:sp>
      <p:sp>
        <p:nvSpPr>
          <p:cNvPr id="9" name="Google Shape;231;p29">
            <a:extLst>
              <a:ext uri="{FF2B5EF4-FFF2-40B4-BE49-F238E27FC236}">
                <a16:creationId xmlns:a16="http://schemas.microsoft.com/office/drawing/2014/main" id="{0FDE61D8-11A5-EF0A-12C3-A4B81B858B0C}"/>
              </a:ext>
            </a:extLst>
          </p:cNvPr>
          <p:cNvSpPr txBox="1">
            <a:spLocks/>
          </p:cNvSpPr>
          <p:nvPr/>
        </p:nvSpPr>
        <p:spPr>
          <a:xfrm>
            <a:off x="54687" y="2601485"/>
            <a:ext cx="2179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s-ES"/>
              <a:t>Menú Principal</a:t>
            </a:r>
          </a:p>
        </p:txBody>
      </p:sp>
      <p:sp>
        <p:nvSpPr>
          <p:cNvPr id="11" name="Google Shape;235;p29">
            <a:extLst>
              <a:ext uri="{FF2B5EF4-FFF2-40B4-BE49-F238E27FC236}">
                <a16:creationId xmlns:a16="http://schemas.microsoft.com/office/drawing/2014/main" id="{5D0C96BD-15BB-125B-04CA-861DEC9221A2}"/>
              </a:ext>
            </a:extLst>
          </p:cNvPr>
          <p:cNvSpPr txBox="1">
            <a:spLocks/>
          </p:cNvSpPr>
          <p:nvPr/>
        </p:nvSpPr>
        <p:spPr>
          <a:xfrm>
            <a:off x="34350" y="2957275"/>
            <a:ext cx="35570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l"/>
            <a:r>
              <a:rPr lang="es-ES"/>
              <a:t>Menú que ofrece las prestaciones principales del programa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20171" y="1908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PORTADA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3E348F29-8DAD-EE46-E415-22847AA2A5F8}"/>
              </a:ext>
            </a:extLst>
          </p:cNvPr>
          <p:cNvSpPr txBox="1"/>
          <p:nvPr/>
        </p:nvSpPr>
        <p:spPr>
          <a:xfrm>
            <a:off x="2952748" y="879599"/>
            <a:ext cx="31209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</a:rPr>
              <a:t>Esta pantalla de inicio muestra tres botones con los que puedes interactuar y que tienen diferentes funciones: iniciar sesión en el servidor, visitar diferentes páginas sobre el programa y ver los nombres de los autores</a:t>
            </a:r>
            <a:endParaRPr lang="es-E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3E740609-E4ED-72BC-4633-807226FA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133" y="2382851"/>
            <a:ext cx="2546710" cy="2560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48C1DCF-3A19-67C1-C01D-53A73914CF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7" r="-290" b="218"/>
          <a:stretch/>
        </p:blipFill>
        <p:spPr>
          <a:xfrm>
            <a:off x="6105525" y="1497098"/>
            <a:ext cx="2759090" cy="344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1EB353A3-5B2F-51C3-1DC0-12AE78A3FF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9" r="242" b="-165"/>
          <a:stretch/>
        </p:blipFill>
        <p:spPr>
          <a:xfrm>
            <a:off x="209993" y="1284527"/>
            <a:ext cx="2510618" cy="3564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3203E77E-BBD9-F038-0EFC-447D1011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48" y="141546"/>
            <a:ext cx="6480544" cy="4860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837067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al Education Exercises by Slidesgo">
  <a:themeElements>
    <a:clrScheme name="Simple Light">
      <a:dk1>
        <a:srgbClr val="42279D"/>
      </a:dk1>
      <a:lt1>
        <a:srgbClr val="7146FF"/>
      </a:lt1>
      <a:dk2>
        <a:srgbClr val="FF5608"/>
      </a:dk2>
      <a:lt2>
        <a:srgbClr val="FFDA00"/>
      </a:lt2>
      <a:accent1>
        <a:srgbClr val="FFFFFF"/>
      </a:accent1>
      <a:accent2>
        <a:srgbClr val="030031"/>
      </a:accent2>
      <a:accent3>
        <a:srgbClr val="291F4D"/>
      </a:accent3>
      <a:accent4>
        <a:srgbClr val="D7CAFF"/>
      </a:accent4>
      <a:accent5>
        <a:srgbClr val="CA4406"/>
      </a:accent5>
      <a:accent6>
        <a:srgbClr val="E2C30B"/>
      </a:accent6>
      <a:hlink>
        <a:srgbClr val="4227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321</Words>
  <Application>Microsoft Office PowerPoint</Application>
  <PresentationFormat>Presentación en pantalla (16:9)</PresentationFormat>
  <Paragraphs>65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Source Sans Pro</vt:lpstr>
      <vt:lpstr>Bubblegum Sans</vt:lpstr>
      <vt:lpstr>Roboto Condensed</vt:lpstr>
      <vt:lpstr>Arial</vt:lpstr>
      <vt:lpstr>Livvic</vt:lpstr>
      <vt:lpstr>Lilita One</vt:lpstr>
      <vt:lpstr>Roboto Condensed Light</vt:lpstr>
      <vt:lpstr>Physical Education Exercises by Slidesgo</vt:lpstr>
      <vt:lpstr>ProMu 22/23 GTDM</vt:lpstr>
      <vt:lpstr>ÍNDICE</vt:lpstr>
      <vt:lpstr>FÍSICA</vt:lpstr>
      <vt:lpstr>MATEMÁTICAS</vt:lpstr>
      <vt:lpstr>ARQUITECTURA DE REDES</vt:lpstr>
      <vt:lpstr>PROGRAMACIÓN</vt:lpstr>
      <vt:lpstr>CONTENIDO APP</vt:lpstr>
      <vt:lpstr>PORTADA</vt:lpstr>
      <vt:lpstr>Presentación de PowerPoint</vt:lpstr>
      <vt:lpstr>INICIO DE SESIÓN</vt:lpstr>
      <vt:lpstr>MENÚ PRINCIPAL</vt:lpstr>
      <vt:lpstr>Presentación de PowerPoint</vt:lpstr>
      <vt:lpstr>LEADERBOARD</vt:lpstr>
      <vt:lpstr>AÑADIR SALTO</vt:lpstr>
      <vt:lpstr>MI SALTO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 22/23 GTDM</dc:title>
  <cp:lastModifiedBy>David Valls Lozano</cp:lastModifiedBy>
  <cp:revision>1</cp:revision>
  <dcterms:modified xsi:type="dcterms:W3CDTF">2023-06-06T10:58:56Z</dcterms:modified>
</cp:coreProperties>
</file>