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19F12-BF85-4B29-B93D-02EA83831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79D17FB-DCCC-469C-A583-8FF323527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EDD52A-0B04-48DB-B5D7-60DBFD13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8678-F57F-48F4-B161-6C12B0860451}" type="datetimeFigureOut">
              <a:rPr lang="nl-NL" smtClean="0"/>
              <a:t>17-4-2018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ED0368-601F-46FE-96F5-89E05D46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97B43B2-CC28-4786-9F70-79B54069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89E7-33AF-479C-A532-83AE2C75BE1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772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C438E-5906-4CE5-ACCD-4667063D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299DBF-C14F-477C-ADB9-2FA661C81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FFBD9A4-A72D-432F-A422-6B83F5AA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8678-F57F-48F4-B161-6C12B0860451}" type="datetimeFigureOut">
              <a:rPr lang="nl-NL" smtClean="0"/>
              <a:t>17-4-2018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94A3DD7-2B6C-4849-BB85-82E3E1EC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7B56560-79CF-4D06-BFC7-BAAD1BB0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89E7-33AF-479C-A532-83AE2C75BE1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104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18B2E77-0B04-45D3-B537-D5E6FF398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AA167F6-FB59-4A4B-8586-9230CC4E7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CA401B-E0B7-4330-BF08-030A4D30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8678-F57F-48F4-B161-6C12B0860451}" type="datetimeFigureOut">
              <a:rPr lang="nl-NL" smtClean="0"/>
              <a:t>17-4-2018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CCC9F2-361D-4C3C-82D3-6BB988D1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A30110-3B3D-4EB1-88EB-770E572E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89E7-33AF-479C-A532-83AE2C75BE1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153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AC632-C64A-419B-83A6-AA239B74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1F7000-8177-4799-ABF7-B74ACEA51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6F363E-6117-4A1C-B40D-CB99DDC6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8678-F57F-48F4-B161-6C12B0860451}" type="datetimeFigureOut">
              <a:rPr lang="nl-NL" smtClean="0"/>
              <a:t>17-4-2018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B9E754-00C5-4CA9-BE35-FCB99060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3959AB-B6E3-4351-AEC3-0E5B7AE2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89E7-33AF-479C-A532-83AE2C75BE1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499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84D93-5F50-47D7-A2D0-A883C1D6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CE3773-D35A-4738-9250-B8CEF7AB8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BD847D-75D3-4CEA-945C-74F530E6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8678-F57F-48F4-B161-6C12B0860451}" type="datetimeFigureOut">
              <a:rPr lang="nl-NL" smtClean="0"/>
              <a:t>17-4-2018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35AD06D-D90B-4F5D-BFFB-BE412712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E4A34F-0E28-4CEA-B427-CB788C6F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89E7-33AF-479C-A532-83AE2C75BE1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556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A854E-E277-46D1-86F3-5D82667E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701501-68D8-4F1B-98AD-7891005DA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6C68B95-252B-4E2F-9CB9-83C951017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1A95C4F-4C98-47CE-8F22-8C0D0E6D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8678-F57F-48F4-B161-6C12B0860451}" type="datetimeFigureOut">
              <a:rPr lang="nl-NL" smtClean="0"/>
              <a:t>17-4-2018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1D4B2FF-D2BB-4988-8A72-A328CCA8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95A966F-696E-4D2C-BE0B-BD2981A4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89E7-33AF-479C-A532-83AE2C75BE1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687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3DA6C-0631-4713-940B-B465C00E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869CE95-9C29-409D-ABC6-DEC23AD51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4E9CDFF-CE64-46C6-AFAA-674247944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D6315B9-9F63-426F-9CE8-4B974C7BF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1B0857F-E8FA-4E1F-8887-886E1CBD8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B9D3CF9-5242-40F6-A528-FF46532F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8678-F57F-48F4-B161-6C12B0860451}" type="datetimeFigureOut">
              <a:rPr lang="nl-NL" smtClean="0"/>
              <a:t>17-4-2018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99177C-2A83-44FE-AEF3-E6C4EE52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1F3D682-5582-4E5E-AE1E-D6867428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89E7-33AF-479C-A532-83AE2C75BE1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26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63647-8F38-4BDF-BBA7-CBFFD766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BCCA165-9523-4BDD-AA63-ACF763EC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8678-F57F-48F4-B161-6C12B0860451}" type="datetimeFigureOut">
              <a:rPr lang="nl-NL" smtClean="0"/>
              <a:t>17-4-2018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702F053-130B-4AC1-A5FE-EC54C4DA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DC5EA47-2350-409C-AA0B-5CECD92D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89E7-33AF-479C-A532-83AE2C75BE1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109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DC71FF8-C7EB-4D62-8F1F-67A4F022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8678-F57F-48F4-B161-6C12B0860451}" type="datetimeFigureOut">
              <a:rPr lang="nl-NL" smtClean="0"/>
              <a:t>17-4-2018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879CA03-AA30-4654-8CD2-400F7EE6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1015B2-998C-4E10-8E96-274B993D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89E7-33AF-479C-A532-83AE2C75BE1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693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42748-BED7-42BE-8502-63AF96ED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91A47D-75BF-47AC-955D-15AB3BA61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357BAA8-0F7C-4A11-A1CA-A6B97A835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65D9BA9-1AC3-4D18-AAEA-E5510F9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8678-F57F-48F4-B161-6C12B0860451}" type="datetimeFigureOut">
              <a:rPr lang="nl-NL" smtClean="0"/>
              <a:t>17-4-2018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A298688-366B-4E42-895A-56DC1ADF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B729ED5-15F6-4751-B5A1-83814125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89E7-33AF-479C-A532-83AE2C75BE1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072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45304-4CF4-4719-BB53-C17A03C9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7D5A602-1267-441E-8877-A392BD0FF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EB09E7-9564-42DD-B5F8-BC97FB80E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619E812-9C9C-4125-8DDA-13684D24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8678-F57F-48F4-B161-6C12B0860451}" type="datetimeFigureOut">
              <a:rPr lang="nl-NL" smtClean="0"/>
              <a:t>17-4-2018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23306EB-D3B8-4A74-AB3D-53F47E16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B9F5C7E-6CCE-4A07-A1A9-C60DC000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89E7-33AF-479C-A532-83AE2C75BE1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709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80685A7-BD68-4BEA-9F1A-4C10FCC8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6656BE-AE78-46EE-BBED-0F006D700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63C08E-5BB8-485F-8D78-D9E3AB527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28678-F57F-48F4-B161-6C12B0860451}" type="datetimeFigureOut">
              <a:rPr lang="nl-NL" smtClean="0"/>
              <a:t>17-4-2018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1F41E9-247E-42DA-8089-3BC4E547C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02B67F-B8F8-4502-989F-8412CF587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789E7-33AF-479C-A532-83AE2C75BE1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93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DLzxrzFCy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a 3">
            <a:hlinkClick r:id="" action="ppaction://media"/>
            <a:extLst>
              <a:ext uri="{FF2B5EF4-FFF2-40B4-BE49-F238E27FC236}">
                <a16:creationId xmlns:a16="http://schemas.microsoft.com/office/drawing/2014/main" id="{084C7307-C721-49E0-85B0-164783B6F91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10000" y="214312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3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1</Slides>
  <Notes>0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Don van den Berg</dc:creator>
  <cp:lastModifiedBy>Don van den Berg</cp:lastModifiedBy>
  <cp:revision>1</cp:revision>
  <dcterms:created xsi:type="dcterms:W3CDTF">2018-04-17T15:07:00Z</dcterms:created>
  <dcterms:modified xsi:type="dcterms:W3CDTF">2018-04-17T15:07:30Z</dcterms:modified>
</cp:coreProperties>
</file>