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4"/>
    <p:restoredTop sz="94625"/>
  </p:normalViewPr>
  <p:slideViewPr>
    <p:cSldViewPr snapToGrid="0" snapToObjects="1">
      <p:cViewPr varScale="1">
        <p:scale>
          <a:sx n="82" d="100"/>
          <a:sy n="82" d="100"/>
        </p:scale>
        <p:origin x="2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6/19/19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6/19/19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6/19/19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6/19/19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6/19/19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6/19/19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3846-2DC5-B24E-87DB-7510CD13ACC5}"/>
              </a:ext>
            </a:extLst>
          </p:cNvPr>
          <p:cNvSpPr>
            <a:spLocks noGrp="1"/>
          </p:cNvSpPr>
          <p:nvPr>
            <p:ph type="ctrTitle"/>
          </p:nvPr>
        </p:nvSpPr>
        <p:spPr/>
        <p:txBody>
          <a:bodyPr/>
          <a:lstStyle/>
          <a:p>
            <a:r>
              <a:rPr lang="en-US" dirty="0"/>
              <a:t>Restaurant Dishes through time</a:t>
            </a:r>
          </a:p>
        </p:txBody>
      </p:sp>
      <p:sp>
        <p:nvSpPr>
          <p:cNvPr id="3" name="Subtitle 2">
            <a:extLst>
              <a:ext uri="{FF2B5EF4-FFF2-40B4-BE49-F238E27FC236}">
                <a16:creationId xmlns:a16="http://schemas.microsoft.com/office/drawing/2014/main" id="{4796350F-F876-BD4B-969D-0E592FF2CD13}"/>
              </a:ext>
            </a:extLst>
          </p:cNvPr>
          <p:cNvSpPr>
            <a:spLocks noGrp="1"/>
          </p:cNvSpPr>
          <p:nvPr>
            <p:ph type="subTitle" idx="1"/>
          </p:nvPr>
        </p:nvSpPr>
        <p:spPr/>
        <p:txBody>
          <a:bodyPr/>
          <a:lstStyle/>
          <a:p>
            <a:r>
              <a:rPr lang="en-US" dirty="0"/>
              <a:t>Maggie, Priscilla, Deepak, Trongha</a:t>
            </a:r>
          </a:p>
        </p:txBody>
      </p:sp>
    </p:spTree>
    <p:extLst>
      <p:ext uri="{BB962C8B-B14F-4D97-AF65-F5344CB8AC3E}">
        <p14:creationId xmlns:p14="http://schemas.microsoft.com/office/powerpoint/2010/main" val="330430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61E7-DD37-344C-867E-1282B7C8F319}"/>
              </a:ext>
            </a:extLst>
          </p:cNvPr>
          <p:cNvSpPr>
            <a:spLocks noGrp="1"/>
          </p:cNvSpPr>
          <p:nvPr>
            <p:ph type="title"/>
          </p:nvPr>
        </p:nvSpPr>
        <p:spPr/>
        <p:txBody>
          <a:bodyPr/>
          <a:lstStyle/>
          <a:p>
            <a:r>
              <a:rPr lang="en-US" dirty="0"/>
              <a:t>The ideas</a:t>
            </a:r>
          </a:p>
        </p:txBody>
      </p:sp>
      <p:sp>
        <p:nvSpPr>
          <p:cNvPr id="3" name="Content Placeholder 2">
            <a:extLst>
              <a:ext uri="{FF2B5EF4-FFF2-40B4-BE49-F238E27FC236}">
                <a16:creationId xmlns:a16="http://schemas.microsoft.com/office/drawing/2014/main" id="{6953E785-47F8-CD4B-853E-4573A32AE6E7}"/>
              </a:ext>
            </a:extLst>
          </p:cNvPr>
          <p:cNvSpPr>
            <a:spLocks noGrp="1"/>
          </p:cNvSpPr>
          <p:nvPr>
            <p:ph idx="1"/>
          </p:nvPr>
        </p:nvSpPr>
        <p:spPr/>
        <p:txBody>
          <a:bodyPr/>
          <a:lstStyle/>
          <a:p>
            <a:r>
              <a:rPr lang="en-US" dirty="0"/>
              <a:t>Inspirations: We found that New York library digitized approximately 45000 restaurant menus with dish by dish dated back in the 1840s through out the country.</a:t>
            </a:r>
          </a:p>
          <a:p>
            <a:r>
              <a:rPr lang="en-US" dirty="0"/>
              <a:t>We thought it would be interesting to look at the menus and examines the dishes through time and see which ones will be the popular ones, the prices over time (to see how inflation being played out), and using heat map to see where the foods across the country and where they are mostly concentrated.</a:t>
            </a:r>
          </a:p>
          <a:p>
            <a:endParaRPr lang="en-US" dirty="0"/>
          </a:p>
          <a:p>
            <a:endParaRPr lang="en-US" dirty="0"/>
          </a:p>
        </p:txBody>
      </p:sp>
    </p:spTree>
    <p:extLst>
      <p:ext uri="{BB962C8B-B14F-4D97-AF65-F5344CB8AC3E}">
        <p14:creationId xmlns:p14="http://schemas.microsoft.com/office/powerpoint/2010/main" val="80638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1332-16FE-2446-8570-B710DC7CDE23}"/>
              </a:ext>
            </a:extLst>
          </p:cNvPr>
          <p:cNvSpPr>
            <a:spLocks noGrp="1"/>
          </p:cNvSpPr>
          <p:nvPr>
            <p:ph type="title"/>
          </p:nvPr>
        </p:nvSpPr>
        <p:spPr/>
        <p:txBody>
          <a:bodyPr/>
          <a:lstStyle/>
          <a:p>
            <a:r>
              <a:rPr lang="en-US" dirty="0"/>
              <a:t>THE PROBLEMS</a:t>
            </a:r>
          </a:p>
        </p:txBody>
      </p:sp>
      <p:sp>
        <p:nvSpPr>
          <p:cNvPr id="3" name="Content Placeholder 2">
            <a:extLst>
              <a:ext uri="{FF2B5EF4-FFF2-40B4-BE49-F238E27FC236}">
                <a16:creationId xmlns:a16="http://schemas.microsoft.com/office/drawing/2014/main" id="{DC506EC7-2D75-8341-A45B-1EF8AFA1ADEF}"/>
              </a:ext>
            </a:extLst>
          </p:cNvPr>
          <p:cNvSpPr>
            <a:spLocks noGrp="1"/>
          </p:cNvSpPr>
          <p:nvPr>
            <p:ph idx="1"/>
          </p:nvPr>
        </p:nvSpPr>
        <p:spPr/>
        <p:txBody>
          <a:bodyPr/>
          <a:lstStyle/>
          <a:p>
            <a:r>
              <a:rPr lang="en-US" dirty="0"/>
              <a:t>We spent about three class sessions to convert csv files to </a:t>
            </a:r>
            <a:r>
              <a:rPr lang="en-US" dirty="0" err="1"/>
              <a:t>sqlite</a:t>
            </a:r>
            <a:r>
              <a:rPr lang="en-US" dirty="0"/>
              <a:t> and encountered the following problems</a:t>
            </a:r>
          </a:p>
          <a:p>
            <a:r>
              <a:rPr lang="en-US" dirty="0"/>
              <a:t>1) Converting CSV files to </a:t>
            </a:r>
            <a:r>
              <a:rPr lang="en-US" dirty="0" err="1"/>
              <a:t>Sqlite</a:t>
            </a:r>
            <a:r>
              <a:rPr lang="en-US" dirty="0"/>
              <a:t> files was a challenge as we all had struggled to do because </a:t>
            </a:r>
            <a:r>
              <a:rPr lang="en-US" dirty="0" err="1"/>
              <a:t>sqlite</a:t>
            </a:r>
            <a:r>
              <a:rPr lang="en-US" dirty="0"/>
              <a:t> files were always given to us and Elias gave us some ideas on Saturday</a:t>
            </a:r>
          </a:p>
          <a:p>
            <a:r>
              <a:rPr lang="en-US" dirty="0"/>
              <a:t>2) Once we converted to </a:t>
            </a:r>
            <a:r>
              <a:rPr lang="en-US" dirty="0" err="1"/>
              <a:t>sqlite</a:t>
            </a:r>
            <a:r>
              <a:rPr lang="en-US" dirty="0"/>
              <a:t> files, there were problems of uploading </a:t>
            </a:r>
            <a:r>
              <a:rPr lang="en-US" dirty="0" err="1"/>
              <a:t>sqlite</a:t>
            </a:r>
            <a:r>
              <a:rPr lang="en-US" dirty="0"/>
              <a:t> files that are more than 100MB to anywhere (</a:t>
            </a:r>
            <a:r>
              <a:rPr lang="en-US" dirty="0" err="1"/>
              <a:t>github</a:t>
            </a:r>
            <a:r>
              <a:rPr lang="en-US" dirty="0"/>
              <a:t>, Heroku, </a:t>
            </a:r>
            <a:r>
              <a:rPr lang="en-US" dirty="0" err="1"/>
              <a:t>etc</a:t>
            </a:r>
            <a:r>
              <a:rPr lang="en-US" dirty="0"/>
              <a:t>)</a:t>
            </a:r>
          </a:p>
          <a:p>
            <a:r>
              <a:rPr lang="en-US" dirty="0"/>
              <a:t>3) We finally were able to upload to google clouds but couldn’t connect and worked off from it.</a:t>
            </a:r>
          </a:p>
          <a:p>
            <a:endParaRPr lang="en-US" dirty="0"/>
          </a:p>
        </p:txBody>
      </p:sp>
    </p:spTree>
    <p:extLst>
      <p:ext uri="{BB962C8B-B14F-4D97-AF65-F5344CB8AC3E}">
        <p14:creationId xmlns:p14="http://schemas.microsoft.com/office/powerpoint/2010/main" val="307474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37E6-D765-9348-B8BE-60EBDE0C79B0}"/>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135E2AA3-8741-C94A-B76C-DD22FFC20CC2}"/>
              </a:ext>
            </a:extLst>
          </p:cNvPr>
          <p:cNvSpPr>
            <a:spLocks noGrp="1"/>
          </p:cNvSpPr>
          <p:nvPr>
            <p:ph idx="1"/>
          </p:nvPr>
        </p:nvSpPr>
        <p:spPr/>
        <p:txBody>
          <a:bodyPr/>
          <a:lstStyle/>
          <a:p>
            <a:r>
              <a:rPr lang="en-US" dirty="0"/>
              <a:t>After 3 full class sessions struggling with data clean up, converting to </a:t>
            </a:r>
            <a:r>
              <a:rPr lang="en-US" dirty="0" err="1"/>
              <a:t>sqlite</a:t>
            </a:r>
            <a:r>
              <a:rPr lang="en-US" dirty="0"/>
              <a:t>, uploading and accessing the converted file</a:t>
            </a:r>
          </a:p>
          <a:p>
            <a:r>
              <a:rPr lang="en-US" dirty="0"/>
              <a:t>We decided to use csv files for now </a:t>
            </a:r>
          </a:p>
        </p:txBody>
      </p:sp>
    </p:spTree>
    <p:extLst>
      <p:ext uri="{BB962C8B-B14F-4D97-AF65-F5344CB8AC3E}">
        <p14:creationId xmlns:p14="http://schemas.microsoft.com/office/powerpoint/2010/main" val="405386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9316-A2C3-024E-A73A-297EF3D8BE91}"/>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2CA1B5A6-F48C-2D4B-9C61-9131B7EF6102}"/>
              </a:ext>
            </a:extLst>
          </p:cNvPr>
          <p:cNvSpPr>
            <a:spLocks noGrp="1"/>
          </p:cNvSpPr>
          <p:nvPr>
            <p:ph idx="1"/>
          </p:nvPr>
        </p:nvSpPr>
        <p:spPr/>
        <p:txBody>
          <a:bodyPr/>
          <a:lstStyle/>
          <a:p>
            <a:r>
              <a:rPr lang="en-US" dirty="0"/>
              <a:t>Heat map</a:t>
            </a:r>
          </a:p>
        </p:txBody>
      </p:sp>
    </p:spTree>
    <p:extLst>
      <p:ext uri="{BB962C8B-B14F-4D97-AF65-F5344CB8AC3E}">
        <p14:creationId xmlns:p14="http://schemas.microsoft.com/office/powerpoint/2010/main" val="156041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F91A-22CC-7844-BEBA-2E1DECD669D9}"/>
              </a:ext>
            </a:extLst>
          </p:cNvPr>
          <p:cNvSpPr>
            <a:spLocks noGrp="1"/>
          </p:cNvSpPr>
          <p:nvPr>
            <p:ph type="title"/>
          </p:nvPr>
        </p:nvSpPr>
        <p:spPr/>
        <p:txBody>
          <a:bodyPr/>
          <a:lstStyle/>
          <a:p>
            <a:r>
              <a:rPr lang="en-US" dirty="0"/>
              <a:t>The results -2</a:t>
            </a:r>
          </a:p>
        </p:txBody>
      </p:sp>
      <p:sp>
        <p:nvSpPr>
          <p:cNvPr id="3" name="Content Placeholder 2">
            <a:extLst>
              <a:ext uri="{FF2B5EF4-FFF2-40B4-BE49-F238E27FC236}">
                <a16:creationId xmlns:a16="http://schemas.microsoft.com/office/drawing/2014/main" id="{C332971D-8EB2-F749-83A2-6C169BD619F6}"/>
              </a:ext>
            </a:extLst>
          </p:cNvPr>
          <p:cNvSpPr>
            <a:spLocks noGrp="1"/>
          </p:cNvSpPr>
          <p:nvPr>
            <p:ph idx="1"/>
          </p:nvPr>
        </p:nvSpPr>
        <p:spPr/>
        <p:txBody>
          <a:bodyPr/>
          <a:lstStyle/>
          <a:p>
            <a:r>
              <a:rPr lang="en-US" dirty="0"/>
              <a:t>Word clouds</a:t>
            </a:r>
          </a:p>
        </p:txBody>
      </p:sp>
    </p:spTree>
    <p:extLst>
      <p:ext uri="{BB962C8B-B14F-4D97-AF65-F5344CB8AC3E}">
        <p14:creationId xmlns:p14="http://schemas.microsoft.com/office/powerpoint/2010/main" val="159602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B780-8058-4744-976E-39F0F1FE0FE7}"/>
              </a:ext>
            </a:extLst>
          </p:cNvPr>
          <p:cNvSpPr>
            <a:spLocks noGrp="1"/>
          </p:cNvSpPr>
          <p:nvPr>
            <p:ph type="title"/>
          </p:nvPr>
        </p:nvSpPr>
        <p:spPr/>
        <p:txBody>
          <a:bodyPr/>
          <a:lstStyle/>
          <a:p>
            <a:r>
              <a:rPr lang="en-US" dirty="0"/>
              <a:t>The results -3</a:t>
            </a:r>
          </a:p>
        </p:txBody>
      </p:sp>
      <p:sp>
        <p:nvSpPr>
          <p:cNvPr id="3" name="Content Placeholder 2">
            <a:extLst>
              <a:ext uri="{FF2B5EF4-FFF2-40B4-BE49-F238E27FC236}">
                <a16:creationId xmlns:a16="http://schemas.microsoft.com/office/drawing/2014/main" id="{3E2EE893-669A-F74F-8BAB-2386BC2E5558}"/>
              </a:ext>
            </a:extLst>
          </p:cNvPr>
          <p:cNvSpPr>
            <a:spLocks noGrp="1"/>
          </p:cNvSpPr>
          <p:nvPr>
            <p:ph idx="1"/>
          </p:nvPr>
        </p:nvSpPr>
        <p:spPr/>
        <p:txBody>
          <a:bodyPr/>
          <a:lstStyle/>
          <a:p>
            <a:r>
              <a:rPr lang="en-US" dirty="0"/>
              <a:t>Graphs</a:t>
            </a:r>
          </a:p>
        </p:txBody>
      </p:sp>
    </p:spTree>
    <p:extLst>
      <p:ext uri="{BB962C8B-B14F-4D97-AF65-F5344CB8AC3E}">
        <p14:creationId xmlns:p14="http://schemas.microsoft.com/office/powerpoint/2010/main" val="370995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CFF1-601E-F94E-BE08-D45C796FBE43}"/>
              </a:ext>
            </a:extLst>
          </p:cNvPr>
          <p:cNvSpPr>
            <a:spLocks noGrp="1"/>
          </p:cNvSpPr>
          <p:nvPr>
            <p:ph type="title"/>
          </p:nvPr>
        </p:nvSpPr>
        <p:spPr/>
        <p:txBody>
          <a:bodyPr/>
          <a:lstStyle/>
          <a:p>
            <a:r>
              <a:rPr lang="en-US" dirty="0"/>
              <a:t>Lessons/reflection</a:t>
            </a:r>
          </a:p>
        </p:txBody>
      </p:sp>
      <p:sp>
        <p:nvSpPr>
          <p:cNvPr id="3" name="Content Placeholder 2">
            <a:extLst>
              <a:ext uri="{FF2B5EF4-FFF2-40B4-BE49-F238E27FC236}">
                <a16:creationId xmlns:a16="http://schemas.microsoft.com/office/drawing/2014/main" id="{7F3B74B0-6662-B740-9A9B-26FCDD8948BF}"/>
              </a:ext>
            </a:extLst>
          </p:cNvPr>
          <p:cNvSpPr>
            <a:spLocks noGrp="1"/>
          </p:cNvSpPr>
          <p:nvPr>
            <p:ph idx="1"/>
          </p:nvPr>
        </p:nvSpPr>
        <p:spPr/>
        <p:txBody>
          <a:bodyPr/>
          <a:lstStyle/>
          <a:p>
            <a:r>
              <a:rPr lang="en-US" dirty="0"/>
              <a:t>This project taught us that we did not know much, and thus we need to plan accordingly and specifically. </a:t>
            </a:r>
          </a:p>
          <a:p>
            <a:r>
              <a:rPr lang="en-US" dirty="0"/>
              <a:t>We would have a time table for our work flow</a:t>
            </a:r>
          </a:p>
          <a:p>
            <a:r>
              <a:rPr lang="en-US" dirty="0"/>
              <a:t>For example, we will limit ourselves to 2 sessions of trying to converting the files.  Once we have struggled 2 full class sessions to work on something, we need to go on to the next phase.</a:t>
            </a:r>
          </a:p>
          <a:p>
            <a:r>
              <a:rPr lang="en-US" sz="2800" dirty="0"/>
              <a:t>Division of labor </a:t>
            </a:r>
            <a:r>
              <a:rPr lang="en-US" dirty="0"/>
              <a:t>so that we still have the visualization even though we couldn’t get the files to their final form and to our satisfaction</a:t>
            </a:r>
          </a:p>
          <a:p>
            <a:endParaRPr lang="en-US" dirty="0"/>
          </a:p>
        </p:txBody>
      </p:sp>
    </p:spTree>
    <p:extLst>
      <p:ext uri="{BB962C8B-B14F-4D97-AF65-F5344CB8AC3E}">
        <p14:creationId xmlns:p14="http://schemas.microsoft.com/office/powerpoint/2010/main" val="33798427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825</TotalTime>
  <Words>347</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Restaurant Dishes through time</vt:lpstr>
      <vt:lpstr>The ideas</vt:lpstr>
      <vt:lpstr>THE PROBLEMS</vt:lpstr>
      <vt:lpstr>The solution</vt:lpstr>
      <vt:lpstr>The results</vt:lpstr>
      <vt:lpstr>The results -2</vt:lpstr>
      <vt:lpstr>The results -3</vt:lpstr>
      <vt:lpstr>Lessons/reflection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Dishes through time</dc:title>
  <dc:creator>Phan, Trongha Xuan</dc:creator>
  <cp:lastModifiedBy>Phan, Trongha Xuan</cp:lastModifiedBy>
  <cp:revision>7</cp:revision>
  <dcterms:created xsi:type="dcterms:W3CDTF">2019-06-19T20:59:14Z</dcterms:created>
  <dcterms:modified xsi:type="dcterms:W3CDTF">2019-06-20T10:44:33Z</dcterms:modified>
</cp:coreProperties>
</file>