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7e7cc4ec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7e7cc4ec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7e7cc4ec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7e7cc4ec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7e7cc4ec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7e7cc4ec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7e7cc4ec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7e7cc4ec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7e7cc4ec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7e7cc4ec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7e7cc4ec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7e7cc4ec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David VanHeeswijk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2110500"/>
            <a:ext cx="7038900" cy="236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How can we increase revenue or reduce costs?</a:t>
            </a:r>
            <a:endParaRPr sz="22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Increase ticket prices?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Remove runs from the resort?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 more area with snow making guaranteed?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Increasing longest run or adding to other features?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Ticket Price for Big Mountain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</a:rPr>
              <a:t>Ticket Price vs Overall Market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</a:rPr>
              <a:t>Ticket Price vs Montana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25" y="2225100"/>
            <a:ext cx="3522275" cy="19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688" y="2239250"/>
            <a:ext cx="3522276" cy="190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Supported Recommendations: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price ($81.00) is below recommended price of $95.87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 with $10 mean absolute error, a ticket price increase would be supported by the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Recommend that the ticket be increased initially, with no other changes, to $85.00 per person at least.</a:t>
            </a:r>
            <a:endParaRPr/>
          </a:p>
        </p:txBody>
      </p:sp>
      <p:sp>
        <p:nvSpPr>
          <p:cNvPr id="157" name="Google Shape;157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Considerations for Caution: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Assumption is based on other resorts pricing is accurate.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resorts in the data set we have might be underpriced or overpriced, skewing the overall prediction slightly.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Investigating other similar resorts should help to confirm our suspicions or our model.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Recommended Scenarios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Permanently closing down up to 10 of the least used runs. This doesn't impact any other resort statistics.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2. Increase the vertical drop by adding a run to a point 150 feet lower down but requiring the installation of an additional chair lift to bring skiers back up, without additional snow making coverage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Same as number 2, but adding 2 acres of snow making cover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 Increase the longest run by 0.2 mile to boast 3.5 miles length, requiring an additional snow making coverage of 4 acres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 Supported Actions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972550"/>
            <a:ext cx="41361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Scenario 2 most likely to create more revenue and higher ticket price support: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Ticket prices could be raised nearly $2 per ticket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Overall revenue would likely increase by nearly $3.5 million!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Scenario 1 also possible source reducing costs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Need more info on overall cost reduction per run removal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250" y="1889150"/>
            <a:ext cx="3405600" cy="24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Wrap up...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Prices can be increased on the assumption that resort pricing is accurate across the data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Increasing the vertical drop will add the most value to both ticket price and overall revenue.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Removing runs may lead to cost cutting initiatives that produce value overall, but need more information to pursue further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considerations?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information on average visitors to each resort may help improve the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on all costs within the resort will increase the accuracy of how much ticket pricing and revenue can be adjusted with various cost reducing or increasing actions.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