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1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10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14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1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77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656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1111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20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241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0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30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42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37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81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4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28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63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22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577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  <p:sldLayoutId id="2147484475" r:id="rId14"/>
    <p:sldLayoutId id="2147484476" r:id="rId15"/>
    <p:sldLayoutId id="2147484477" r:id="rId16"/>
    <p:sldLayoutId id="21474844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8E0B-A78F-4DD0-A71D-16AC0744A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Dev Tools with Swagger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0278-8F53-4075-9D1A-45E830985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Who needs a UI?</a:t>
            </a:r>
          </a:p>
        </p:txBody>
      </p:sp>
    </p:spTree>
    <p:extLst>
      <p:ext uri="{BB962C8B-B14F-4D97-AF65-F5344CB8AC3E}">
        <p14:creationId xmlns:p14="http://schemas.microsoft.com/office/powerpoint/2010/main" val="19562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0D5B-21DB-4F5F-B146-2680931E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Dave van Herten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8BAE8-5674-4392-900D-21CB05A2B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Twitter: @</a:t>
            </a:r>
            <a:r>
              <a:rPr lang="en-CA" dirty="0" err="1"/>
              <a:t>dvanherten</a:t>
            </a:r>
            <a:endParaRPr lang="en-CA" dirty="0"/>
          </a:p>
          <a:p>
            <a:r>
              <a:rPr lang="en-CA" dirty="0" err="1"/>
              <a:t>Github</a:t>
            </a:r>
            <a:r>
              <a:rPr lang="en-CA" dirty="0"/>
              <a:t>: @</a:t>
            </a:r>
            <a:r>
              <a:rPr lang="en-CA" dirty="0" err="1"/>
              <a:t>dvanherten</a:t>
            </a:r>
            <a:endParaRPr lang="en-CA" dirty="0"/>
          </a:p>
          <a:p>
            <a:r>
              <a:rPr lang="en-CA" dirty="0"/>
              <a:t>Blog: dave.vanherten.ca</a:t>
            </a:r>
          </a:p>
          <a:p>
            <a:endParaRPr lang="en-CA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A94AF5-E2C2-4F43-A3D6-7B71438DA8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9" r="1418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18C0B4-CEF4-442B-AB96-2B04F661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89" y="0"/>
            <a:ext cx="8248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048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27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Slice</vt:lpstr>
      <vt:lpstr>Dev Tools with Swagger</vt:lpstr>
      <vt:lpstr>Dave van Herten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Tools with Swagger</dc:title>
  <dc:creator>Dave van Herten</dc:creator>
  <cp:lastModifiedBy>Dave van Herten</cp:lastModifiedBy>
  <cp:revision>2</cp:revision>
  <dcterms:created xsi:type="dcterms:W3CDTF">2017-09-20T22:04:30Z</dcterms:created>
  <dcterms:modified xsi:type="dcterms:W3CDTF">2017-09-20T22:16:33Z</dcterms:modified>
</cp:coreProperties>
</file>