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7"/>
  </p:notesMasterIdLst>
  <p:sldIdLst>
    <p:sldId id="256" r:id="rId2"/>
    <p:sldId id="263" r:id="rId3"/>
    <p:sldId id="258" r:id="rId4"/>
    <p:sldId id="265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43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3341-38E2-47FC-93BD-2EB17563F6CD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22BF-3533-429B-AFE4-77EDFDFE2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3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Sitting next to Rick, </a:t>
            </a:r>
            <a:r>
              <a:rPr lang="en-CA" dirty="0" err="1"/>
              <a:t>coworker</a:t>
            </a:r>
            <a:r>
              <a:rPr lang="en-CA" dirty="0"/>
              <a:t> asks, our </a:t>
            </a:r>
            <a:r>
              <a:rPr lang="en-CA" dirty="0" err="1"/>
              <a:t>dbs</a:t>
            </a:r>
            <a:r>
              <a:rPr lang="en-CA" dirty="0"/>
              <a:t> are everywhere, how do I find all of our </a:t>
            </a:r>
            <a:r>
              <a:rPr lang="en-CA" dirty="0" err="1"/>
              <a:t>dbs</a:t>
            </a:r>
            <a:r>
              <a:rPr lang="en-CA" dirty="0"/>
              <a:t> for a given customer? Can we link all the servers?</a:t>
            </a:r>
          </a:p>
          <a:p>
            <a:r>
              <a:rPr lang="en-CA" dirty="0" err="1"/>
              <a:t>Overheading</a:t>
            </a:r>
            <a:r>
              <a:rPr lang="en-CA" dirty="0"/>
              <a:t> I said, “Just make a little app.”</a:t>
            </a:r>
          </a:p>
          <a:p>
            <a:r>
              <a:rPr lang="en-CA" dirty="0"/>
              <a:t>Long story short, I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22BF-3533-429B-AFE4-77EDFDFE2C2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82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win: I didn’t need to build a UI. Dev tool for </a:t>
            </a:r>
            <a:r>
              <a:rPr lang="en-CA" dirty="0" err="1"/>
              <a:t>Devs</a:t>
            </a:r>
            <a:r>
              <a:rPr lang="en-CA" dirty="0"/>
              <a:t>. They understand </a:t>
            </a:r>
            <a:r>
              <a:rPr lang="en-CA" dirty="0" err="1"/>
              <a:t>json</a:t>
            </a:r>
            <a:r>
              <a:rPr lang="en-CA" dirty="0"/>
              <a:t> and web </a:t>
            </a:r>
            <a:r>
              <a:rPr lang="en-CA" dirty="0" err="1"/>
              <a:t>apis</a:t>
            </a:r>
            <a:r>
              <a:rPr lang="en-CA" dirty="0"/>
              <a:t>.</a:t>
            </a:r>
          </a:p>
          <a:p>
            <a:r>
              <a:rPr lang="en-CA" dirty="0"/>
              <a:t>So while I’m going over the basics (which is basically the readme from the </a:t>
            </a:r>
            <a:r>
              <a:rPr lang="en-CA" dirty="0" err="1"/>
              <a:t>github</a:t>
            </a:r>
            <a:r>
              <a:rPr lang="en-CA" dirty="0"/>
              <a:t> repo) start thinking about how you might utilize this for a problem you currently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22BF-3533-429B-AFE4-77EDFDFE2C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5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57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2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0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65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32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27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01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64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8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718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952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98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563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5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2A29-52CB-47BB-AA9B-953587836008}" type="datetimeFigureOut">
              <a:rPr lang="en-CA" smtClean="0"/>
              <a:t>2017-09-20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04DA-F507-4BDF-8EF2-B735AD897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256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  <p:sldLayoutId id="2147484515" r:id="rId12"/>
    <p:sldLayoutId id="2147484516" r:id="rId13"/>
    <p:sldLayoutId id="2147484517" r:id="rId14"/>
    <p:sldLayoutId id="2147484518" r:id="rId15"/>
    <p:sldLayoutId id="2147484519" r:id="rId16"/>
    <p:sldLayoutId id="21474845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8E0B-A78F-4DD0-A71D-16AC0744A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Dev Tools with Swagger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0278-8F53-4075-9D1A-45E830985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Who needs a UI?</a:t>
            </a:r>
          </a:p>
        </p:txBody>
      </p:sp>
    </p:spTree>
    <p:extLst>
      <p:ext uri="{BB962C8B-B14F-4D97-AF65-F5344CB8AC3E}">
        <p14:creationId xmlns:p14="http://schemas.microsoft.com/office/powerpoint/2010/main" val="19562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3111-835E-4F80-8DB5-01960756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9C67F-CAC7-4C07-9F78-BDB3B038E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19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8C0B4-CEF4-442B-AB96-2B04F661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989" y="0"/>
            <a:ext cx="824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4DC7-9DC8-4168-8F9B-E0B3B648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how do we do it Dave?!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F57E-864E-4287-91BA-7FB72B8E9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I’m glad you asked. SUPER FAST DEMO TIME!</a:t>
            </a:r>
          </a:p>
        </p:txBody>
      </p:sp>
    </p:spTree>
    <p:extLst>
      <p:ext uri="{BB962C8B-B14F-4D97-AF65-F5344CB8AC3E}">
        <p14:creationId xmlns:p14="http://schemas.microsoft.com/office/powerpoint/2010/main" val="277788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0D5B-21DB-4F5F-B146-2680931E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Dave van Herten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A94AF5-E2C2-4F43-A3D6-7B71438DA8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7" r="1468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BAE8-5674-4392-900D-21CB05A2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Twitter: @</a:t>
            </a:r>
            <a:r>
              <a:rPr lang="en-CA" dirty="0" err="1"/>
              <a:t>dvanherten</a:t>
            </a:r>
            <a:endParaRPr lang="en-CA" dirty="0"/>
          </a:p>
          <a:p>
            <a:r>
              <a:rPr lang="en-CA" dirty="0" err="1"/>
              <a:t>Github</a:t>
            </a:r>
            <a:r>
              <a:rPr lang="en-CA" dirty="0"/>
              <a:t>: @</a:t>
            </a:r>
            <a:r>
              <a:rPr lang="en-CA" dirty="0" err="1"/>
              <a:t>dvanherten</a:t>
            </a:r>
            <a:endParaRPr lang="en-CA" dirty="0"/>
          </a:p>
          <a:p>
            <a:r>
              <a:rPr lang="en-CA" dirty="0"/>
              <a:t>Blog: dave.vanherten.ca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19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157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Dev Tools with Swagger</vt:lpstr>
      <vt:lpstr>STORY TIME!</vt:lpstr>
      <vt:lpstr>PowerPoint Presentation</vt:lpstr>
      <vt:lpstr>But how do we do it Dave?!</vt:lpstr>
      <vt:lpstr>Dave van Herten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 with Swagger</dc:title>
  <dc:creator>Dave van Herten</dc:creator>
  <cp:lastModifiedBy>Dave van Herten</cp:lastModifiedBy>
  <cp:revision>8</cp:revision>
  <dcterms:created xsi:type="dcterms:W3CDTF">2017-09-20T22:04:30Z</dcterms:created>
  <dcterms:modified xsi:type="dcterms:W3CDTF">2017-09-21T03:02:11Z</dcterms:modified>
</cp:coreProperties>
</file>