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81196-291D-4135-84A5-B9F66379A3F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8ECC8CF-A646-41CA-8870-4AF2AC4D399F}">
      <dgm:prSet phldrT="[Texto]"/>
      <dgm:spPr/>
      <dgm:t>
        <a:bodyPr/>
        <a:lstStyle/>
        <a:p>
          <a:r>
            <a:rPr lang="es-CL" dirty="0" smtClean="0"/>
            <a:t>Involucrados</a:t>
          </a:r>
          <a:endParaRPr lang="es-CL" dirty="0"/>
        </a:p>
      </dgm:t>
    </dgm:pt>
    <dgm:pt modelId="{5CA38D8D-F618-43B0-B6C9-6417677E5B17}" type="parTrans" cxnId="{39C8E621-A061-4DFD-92EE-CC0AC7DCC0D0}">
      <dgm:prSet/>
      <dgm:spPr/>
      <dgm:t>
        <a:bodyPr/>
        <a:lstStyle/>
        <a:p>
          <a:endParaRPr lang="es-CL"/>
        </a:p>
      </dgm:t>
    </dgm:pt>
    <dgm:pt modelId="{414DB2B4-E0B6-4DD5-A5B9-48ABDC53B2F0}" type="sibTrans" cxnId="{39C8E621-A061-4DFD-92EE-CC0AC7DCC0D0}">
      <dgm:prSet/>
      <dgm:spPr/>
      <dgm:t>
        <a:bodyPr/>
        <a:lstStyle/>
        <a:p>
          <a:endParaRPr lang="es-CL"/>
        </a:p>
      </dgm:t>
    </dgm:pt>
    <dgm:pt modelId="{F73A590E-CFB8-4378-8F00-6A9136A6E065}">
      <dgm:prSet phldrT="[Texto]"/>
      <dgm:spPr/>
      <dgm:t>
        <a:bodyPr/>
        <a:lstStyle/>
        <a:p>
          <a:r>
            <a:rPr lang="es-CL" dirty="0" smtClean="0"/>
            <a:t>Representante</a:t>
          </a:r>
          <a:endParaRPr lang="es-CL" dirty="0"/>
        </a:p>
      </dgm:t>
    </dgm:pt>
    <dgm:pt modelId="{7049A892-2C5F-4A8E-AE80-8CD391A91EF1}" type="parTrans" cxnId="{17760C6D-78F9-48BD-95BD-AB393249C864}">
      <dgm:prSet/>
      <dgm:spPr/>
      <dgm:t>
        <a:bodyPr/>
        <a:lstStyle/>
        <a:p>
          <a:endParaRPr lang="es-CL"/>
        </a:p>
      </dgm:t>
    </dgm:pt>
    <dgm:pt modelId="{29CA91D7-5E36-4818-A45C-FFC7977FDF4E}" type="sibTrans" cxnId="{17760C6D-78F9-48BD-95BD-AB393249C864}">
      <dgm:prSet/>
      <dgm:spPr/>
      <dgm:t>
        <a:bodyPr/>
        <a:lstStyle/>
        <a:p>
          <a:endParaRPr lang="es-CL"/>
        </a:p>
      </dgm:t>
    </dgm:pt>
    <dgm:pt modelId="{AD64CF16-635C-42E6-BA20-AC6C871366BB}">
      <dgm:prSet custT="1"/>
      <dgm:spPr/>
      <dgm:t>
        <a:bodyPr/>
        <a:lstStyle/>
        <a:p>
          <a:r>
            <a:rPr lang="es-CL" sz="2400" dirty="0" smtClean="0"/>
            <a:t>Junta de Vecinos</a:t>
          </a:r>
          <a:endParaRPr lang="es-CL" sz="2400" dirty="0"/>
        </a:p>
      </dgm:t>
    </dgm:pt>
    <dgm:pt modelId="{3C0CB70A-4209-46DF-BE65-595393E1C06B}" type="parTrans" cxnId="{F57238D1-B580-4BCF-A713-F83D926DAE4B}">
      <dgm:prSet/>
      <dgm:spPr/>
      <dgm:t>
        <a:bodyPr/>
        <a:lstStyle/>
        <a:p>
          <a:endParaRPr lang="es-CL"/>
        </a:p>
      </dgm:t>
    </dgm:pt>
    <dgm:pt modelId="{B473C71C-0D51-45ED-9F9F-848474C5722D}" type="sibTrans" cxnId="{F57238D1-B580-4BCF-A713-F83D926DAE4B}">
      <dgm:prSet/>
      <dgm:spPr/>
      <dgm:t>
        <a:bodyPr/>
        <a:lstStyle/>
        <a:p>
          <a:endParaRPr lang="es-CL"/>
        </a:p>
      </dgm:t>
    </dgm:pt>
    <dgm:pt modelId="{112253DA-535F-4CF0-9827-3C57CBD29A79}">
      <dgm:prSet custT="1"/>
      <dgm:spPr/>
      <dgm:t>
        <a:bodyPr/>
        <a:lstStyle/>
        <a:p>
          <a:r>
            <a:rPr lang="es-CL" sz="2400" dirty="0" smtClean="0"/>
            <a:t>Familias</a:t>
          </a:r>
          <a:endParaRPr lang="es-CL" sz="2400" dirty="0"/>
        </a:p>
      </dgm:t>
    </dgm:pt>
    <dgm:pt modelId="{813C1F07-68AD-47EF-862B-BADE2B90C228}" type="parTrans" cxnId="{47C1610C-0CDD-4274-B3EB-70CCAD9BA6F1}">
      <dgm:prSet/>
      <dgm:spPr/>
      <dgm:t>
        <a:bodyPr/>
        <a:lstStyle/>
        <a:p>
          <a:endParaRPr lang="es-CL"/>
        </a:p>
      </dgm:t>
    </dgm:pt>
    <dgm:pt modelId="{B721080C-3032-48D6-81C9-B8E843A7C0C3}" type="sibTrans" cxnId="{47C1610C-0CDD-4274-B3EB-70CCAD9BA6F1}">
      <dgm:prSet/>
      <dgm:spPr/>
      <dgm:t>
        <a:bodyPr/>
        <a:lstStyle/>
        <a:p>
          <a:endParaRPr lang="es-CL"/>
        </a:p>
      </dgm:t>
    </dgm:pt>
    <dgm:pt modelId="{1792545B-72C9-4A70-90C5-1C9463C4D56B}">
      <dgm:prSet phldrT="[Texto]" custT="1"/>
      <dgm:spPr/>
      <dgm:t>
        <a:bodyPr/>
        <a:lstStyle/>
        <a:p>
          <a:r>
            <a:rPr lang="es-CL" sz="2400" dirty="0" smtClean="0"/>
            <a:t>Presidente de la Junta de Vecinos</a:t>
          </a:r>
          <a:endParaRPr lang="es-CL" sz="2400" dirty="0"/>
        </a:p>
      </dgm:t>
    </dgm:pt>
    <dgm:pt modelId="{48513FA3-9AC9-4956-B4B4-6CD0C1DFE099}" type="parTrans" cxnId="{3EEF2057-031E-44D9-B20B-02C526A80845}">
      <dgm:prSet/>
      <dgm:spPr/>
      <dgm:t>
        <a:bodyPr/>
        <a:lstStyle/>
        <a:p>
          <a:endParaRPr lang="es-CL"/>
        </a:p>
      </dgm:t>
    </dgm:pt>
    <dgm:pt modelId="{DBD89021-A803-4481-8EAD-8C182535E3CD}" type="sibTrans" cxnId="{3EEF2057-031E-44D9-B20B-02C526A80845}">
      <dgm:prSet/>
      <dgm:spPr/>
      <dgm:t>
        <a:bodyPr/>
        <a:lstStyle/>
        <a:p>
          <a:endParaRPr lang="es-CL"/>
        </a:p>
      </dgm:t>
    </dgm:pt>
    <dgm:pt modelId="{A0F91922-383B-43E2-A89D-295223E7B852}" type="pres">
      <dgm:prSet presAssocID="{AE781196-291D-4135-84A5-B9F66379A3F4}" presName="linearFlow" presStyleCnt="0">
        <dgm:presLayoutVars>
          <dgm:dir/>
          <dgm:animLvl val="lvl"/>
          <dgm:resizeHandles val="exact"/>
        </dgm:presLayoutVars>
      </dgm:prSet>
      <dgm:spPr/>
    </dgm:pt>
    <dgm:pt modelId="{80357344-9DCE-4B23-994D-A5F70BD8E4C0}" type="pres">
      <dgm:prSet presAssocID="{88ECC8CF-A646-41CA-8870-4AF2AC4D399F}" presName="composite" presStyleCnt="0"/>
      <dgm:spPr/>
    </dgm:pt>
    <dgm:pt modelId="{4742D5D9-6E4F-4699-A83F-015AC16FF376}" type="pres">
      <dgm:prSet presAssocID="{88ECC8CF-A646-41CA-8870-4AF2AC4D399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65BFDBA-34A6-4EEF-A6E8-BC912BBFDA37}" type="pres">
      <dgm:prSet presAssocID="{88ECC8CF-A646-41CA-8870-4AF2AC4D399F}" presName="parSh" presStyleLbl="node1" presStyleIdx="0" presStyleCnt="2"/>
      <dgm:spPr/>
      <dgm:t>
        <a:bodyPr/>
        <a:lstStyle/>
        <a:p>
          <a:endParaRPr lang="es-CL"/>
        </a:p>
      </dgm:t>
    </dgm:pt>
    <dgm:pt modelId="{82259F7A-5EF8-4CD3-AFEB-0999637E8F2B}" type="pres">
      <dgm:prSet presAssocID="{88ECC8CF-A646-41CA-8870-4AF2AC4D399F}" presName="desTx" presStyleLbl="fgAcc1" presStyleIdx="0" presStyleCnt="2" custScaleX="10147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0E42803-09DB-4E91-AA06-D6343DB9DF39}" type="pres">
      <dgm:prSet presAssocID="{414DB2B4-E0B6-4DD5-A5B9-48ABDC53B2F0}" presName="sibTrans" presStyleLbl="sibTrans2D1" presStyleIdx="0" presStyleCnt="1"/>
      <dgm:spPr/>
      <dgm:t>
        <a:bodyPr/>
        <a:lstStyle/>
        <a:p>
          <a:endParaRPr lang="es-CL"/>
        </a:p>
      </dgm:t>
    </dgm:pt>
    <dgm:pt modelId="{E53BB069-1382-4D5C-8534-3A7592466C6E}" type="pres">
      <dgm:prSet presAssocID="{414DB2B4-E0B6-4DD5-A5B9-48ABDC53B2F0}" presName="connTx" presStyleLbl="sibTrans2D1" presStyleIdx="0" presStyleCnt="1"/>
      <dgm:spPr/>
      <dgm:t>
        <a:bodyPr/>
        <a:lstStyle/>
        <a:p>
          <a:endParaRPr lang="es-CL"/>
        </a:p>
      </dgm:t>
    </dgm:pt>
    <dgm:pt modelId="{9711E273-B5BC-45F3-B066-B6754D5B941A}" type="pres">
      <dgm:prSet presAssocID="{F73A590E-CFB8-4378-8F00-6A9136A6E065}" presName="composite" presStyleCnt="0"/>
      <dgm:spPr/>
    </dgm:pt>
    <dgm:pt modelId="{DBF432A0-1ACA-4675-925D-FAA6A1518A02}" type="pres">
      <dgm:prSet presAssocID="{F73A590E-CFB8-4378-8F00-6A9136A6E0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9C5C237-06CB-4578-98E7-64D338A36B5C}" type="pres">
      <dgm:prSet presAssocID="{F73A590E-CFB8-4378-8F00-6A9136A6E065}" presName="parSh" presStyleLbl="node1" presStyleIdx="1" presStyleCnt="2"/>
      <dgm:spPr/>
      <dgm:t>
        <a:bodyPr/>
        <a:lstStyle/>
        <a:p>
          <a:endParaRPr lang="es-CL"/>
        </a:p>
      </dgm:t>
    </dgm:pt>
    <dgm:pt modelId="{5D9B0092-AA93-47FA-AA6B-AF3AF547D7CC}" type="pres">
      <dgm:prSet presAssocID="{F73A590E-CFB8-4378-8F00-6A9136A6E065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2883BBB-F8C1-4DFB-8DDB-BC7392C9CC80}" type="presOf" srcId="{88ECC8CF-A646-41CA-8870-4AF2AC4D399F}" destId="{4742D5D9-6E4F-4699-A83F-015AC16FF376}" srcOrd="0" destOrd="0" presId="urn:microsoft.com/office/officeart/2005/8/layout/process3"/>
    <dgm:cxn modelId="{39C8E621-A061-4DFD-92EE-CC0AC7DCC0D0}" srcId="{AE781196-291D-4135-84A5-B9F66379A3F4}" destId="{88ECC8CF-A646-41CA-8870-4AF2AC4D399F}" srcOrd="0" destOrd="0" parTransId="{5CA38D8D-F618-43B0-B6C9-6417677E5B17}" sibTransId="{414DB2B4-E0B6-4DD5-A5B9-48ABDC53B2F0}"/>
    <dgm:cxn modelId="{8DCD168F-1D7F-4B15-8E98-3FEE65DC96B0}" type="presOf" srcId="{112253DA-535F-4CF0-9827-3C57CBD29A79}" destId="{82259F7A-5EF8-4CD3-AFEB-0999637E8F2B}" srcOrd="0" destOrd="1" presId="urn:microsoft.com/office/officeart/2005/8/layout/process3"/>
    <dgm:cxn modelId="{65E7FCE1-6973-4621-B194-3627016781DB}" type="presOf" srcId="{414DB2B4-E0B6-4DD5-A5B9-48ABDC53B2F0}" destId="{E53BB069-1382-4D5C-8534-3A7592466C6E}" srcOrd="1" destOrd="0" presId="urn:microsoft.com/office/officeart/2005/8/layout/process3"/>
    <dgm:cxn modelId="{3EEF2057-031E-44D9-B20B-02C526A80845}" srcId="{F73A590E-CFB8-4378-8F00-6A9136A6E065}" destId="{1792545B-72C9-4A70-90C5-1C9463C4D56B}" srcOrd="0" destOrd="0" parTransId="{48513FA3-9AC9-4956-B4B4-6CD0C1DFE099}" sibTransId="{DBD89021-A803-4481-8EAD-8C182535E3CD}"/>
    <dgm:cxn modelId="{F57238D1-B580-4BCF-A713-F83D926DAE4B}" srcId="{88ECC8CF-A646-41CA-8870-4AF2AC4D399F}" destId="{AD64CF16-635C-42E6-BA20-AC6C871366BB}" srcOrd="0" destOrd="0" parTransId="{3C0CB70A-4209-46DF-BE65-595393E1C06B}" sibTransId="{B473C71C-0D51-45ED-9F9F-848474C5722D}"/>
    <dgm:cxn modelId="{206865E3-035A-47FE-B7EB-2AAE6B89B1DB}" type="presOf" srcId="{AD64CF16-635C-42E6-BA20-AC6C871366BB}" destId="{82259F7A-5EF8-4CD3-AFEB-0999637E8F2B}" srcOrd="0" destOrd="0" presId="urn:microsoft.com/office/officeart/2005/8/layout/process3"/>
    <dgm:cxn modelId="{F04CDCDE-C986-445A-89F8-4375FD29BFFE}" type="presOf" srcId="{1792545B-72C9-4A70-90C5-1C9463C4D56B}" destId="{5D9B0092-AA93-47FA-AA6B-AF3AF547D7CC}" srcOrd="0" destOrd="0" presId="urn:microsoft.com/office/officeart/2005/8/layout/process3"/>
    <dgm:cxn modelId="{3ACD2C06-BDD4-4505-8931-374F9DE6C8F9}" type="presOf" srcId="{AE781196-291D-4135-84A5-B9F66379A3F4}" destId="{A0F91922-383B-43E2-A89D-295223E7B852}" srcOrd="0" destOrd="0" presId="urn:microsoft.com/office/officeart/2005/8/layout/process3"/>
    <dgm:cxn modelId="{47C1610C-0CDD-4274-B3EB-70CCAD9BA6F1}" srcId="{88ECC8CF-A646-41CA-8870-4AF2AC4D399F}" destId="{112253DA-535F-4CF0-9827-3C57CBD29A79}" srcOrd="1" destOrd="0" parTransId="{813C1F07-68AD-47EF-862B-BADE2B90C228}" sibTransId="{B721080C-3032-48D6-81C9-B8E843A7C0C3}"/>
    <dgm:cxn modelId="{0CAA776B-6FFE-4FAE-A8C2-876C5AD45BE0}" type="presOf" srcId="{414DB2B4-E0B6-4DD5-A5B9-48ABDC53B2F0}" destId="{20E42803-09DB-4E91-AA06-D6343DB9DF39}" srcOrd="0" destOrd="0" presId="urn:microsoft.com/office/officeart/2005/8/layout/process3"/>
    <dgm:cxn modelId="{B3DAE2B3-FBCE-4D1A-B7CC-3C2DE3CA9D67}" type="presOf" srcId="{88ECC8CF-A646-41CA-8870-4AF2AC4D399F}" destId="{065BFDBA-34A6-4EEF-A6E8-BC912BBFDA37}" srcOrd="1" destOrd="0" presId="urn:microsoft.com/office/officeart/2005/8/layout/process3"/>
    <dgm:cxn modelId="{2B896214-C0E3-4CC2-B1E6-F2852601A28C}" type="presOf" srcId="{F73A590E-CFB8-4378-8F00-6A9136A6E065}" destId="{89C5C237-06CB-4578-98E7-64D338A36B5C}" srcOrd="1" destOrd="0" presId="urn:microsoft.com/office/officeart/2005/8/layout/process3"/>
    <dgm:cxn modelId="{17760C6D-78F9-48BD-95BD-AB393249C864}" srcId="{AE781196-291D-4135-84A5-B9F66379A3F4}" destId="{F73A590E-CFB8-4378-8F00-6A9136A6E065}" srcOrd="1" destOrd="0" parTransId="{7049A892-2C5F-4A8E-AE80-8CD391A91EF1}" sibTransId="{29CA91D7-5E36-4818-A45C-FFC7977FDF4E}"/>
    <dgm:cxn modelId="{68F0C2F8-2919-43D4-9EE5-187306414357}" type="presOf" srcId="{F73A590E-CFB8-4378-8F00-6A9136A6E065}" destId="{DBF432A0-1ACA-4675-925D-FAA6A1518A02}" srcOrd="0" destOrd="0" presId="urn:microsoft.com/office/officeart/2005/8/layout/process3"/>
    <dgm:cxn modelId="{57478A8D-8475-4C89-A387-769DD773C5A0}" type="presParOf" srcId="{A0F91922-383B-43E2-A89D-295223E7B852}" destId="{80357344-9DCE-4B23-994D-A5F70BD8E4C0}" srcOrd="0" destOrd="0" presId="urn:microsoft.com/office/officeart/2005/8/layout/process3"/>
    <dgm:cxn modelId="{9EEBEAB0-6AA6-4BAF-B4ED-CC3B8A6E4052}" type="presParOf" srcId="{80357344-9DCE-4B23-994D-A5F70BD8E4C0}" destId="{4742D5D9-6E4F-4699-A83F-015AC16FF376}" srcOrd="0" destOrd="0" presId="urn:microsoft.com/office/officeart/2005/8/layout/process3"/>
    <dgm:cxn modelId="{7AA3F576-D37E-4D32-9732-02A99FF74B0A}" type="presParOf" srcId="{80357344-9DCE-4B23-994D-A5F70BD8E4C0}" destId="{065BFDBA-34A6-4EEF-A6E8-BC912BBFDA37}" srcOrd="1" destOrd="0" presId="urn:microsoft.com/office/officeart/2005/8/layout/process3"/>
    <dgm:cxn modelId="{705B3844-3CF7-4910-9A3B-131DD26D4B31}" type="presParOf" srcId="{80357344-9DCE-4B23-994D-A5F70BD8E4C0}" destId="{82259F7A-5EF8-4CD3-AFEB-0999637E8F2B}" srcOrd="2" destOrd="0" presId="urn:microsoft.com/office/officeart/2005/8/layout/process3"/>
    <dgm:cxn modelId="{2F68FC9F-9563-46A2-A464-6BB4DAD06B83}" type="presParOf" srcId="{A0F91922-383B-43E2-A89D-295223E7B852}" destId="{20E42803-09DB-4E91-AA06-D6343DB9DF39}" srcOrd="1" destOrd="0" presId="urn:microsoft.com/office/officeart/2005/8/layout/process3"/>
    <dgm:cxn modelId="{65307F20-ED60-4845-A7E8-C6258C5F4022}" type="presParOf" srcId="{20E42803-09DB-4E91-AA06-D6343DB9DF39}" destId="{E53BB069-1382-4D5C-8534-3A7592466C6E}" srcOrd="0" destOrd="0" presId="urn:microsoft.com/office/officeart/2005/8/layout/process3"/>
    <dgm:cxn modelId="{1744CEB9-7898-445B-BE92-AA37A005C70A}" type="presParOf" srcId="{A0F91922-383B-43E2-A89D-295223E7B852}" destId="{9711E273-B5BC-45F3-B066-B6754D5B941A}" srcOrd="2" destOrd="0" presId="urn:microsoft.com/office/officeart/2005/8/layout/process3"/>
    <dgm:cxn modelId="{7641201D-D4BC-4872-976E-A152C51CBE14}" type="presParOf" srcId="{9711E273-B5BC-45F3-B066-B6754D5B941A}" destId="{DBF432A0-1ACA-4675-925D-FAA6A1518A02}" srcOrd="0" destOrd="0" presId="urn:microsoft.com/office/officeart/2005/8/layout/process3"/>
    <dgm:cxn modelId="{B9DA7083-29C1-40CD-BB9B-F54BF7D05AA5}" type="presParOf" srcId="{9711E273-B5BC-45F3-B066-B6754D5B941A}" destId="{89C5C237-06CB-4578-98E7-64D338A36B5C}" srcOrd="1" destOrd="0" presId="urn:microsoft.com/office/officeart/2005/8/layout/process3"/>
    <dgm:cxn modelId="{9DD430D2-BCDF-4CBA-BAAB-5817750D81BD}" type="presParOf" srcId="{9711E273-B5BC-45F3-B066-B6754D5B941A}" destId="{5D9B0092-AA93-47FA-AA6B-AF3AF547D7C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72460-3445-4104-87EA-E3F7D2C76A0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D9EC766-AE2C-4FB7-8653-11F1F729A77E}">
      <dgm:prSet phldrT="[Texto]"/>
      <dgm:spPr/>
      <dgm:t>
        <a:bodyPr/>
        <a:lstStyle/>
        <a:p>
          <a:r>
            <a:rPr lang="es-CL" dirty="0" smtClean="0"/>
            <a:t>Rentabilidad Social</a:t>
          </a:r>
          <a:endParaRPr lang="es-CL" dirty="0"/>
        </a:p>
      </dgm:t>
    </dgm:pt>
    <dgm:pt modelId="{D3058855-B014-4920-A9E5-A839BEC2562E}" type="parTrans" cxnId="{6E3D860F-84D9-4089-9649-7A34B4A905F6}">
      <dgm:prSet/>
      <dgm:spPr/>
      <dgm:t>
        <a:bodyPr/>
        <a:lstStyle/>
        <a:p>
          <a:endParaRPr lang="es-CL"/>
        </a:p>
      </dgm:t>
    </dgm:pt>
    <dgm:pt modelId="{1FF229DB-2A8E-4835-BCB3-947861158FFE}" type="sibTrans" cxnId="{6E3D860F-84D9-4089-9649-7A34B4A905F6}">
      <dgm:prSet/>
      <dgm:spPr/>
      <dgm:t>
        <a:bodyPr/>
        <a:lstStyle/>
        <a:p>
          <a:endParaRPr lang="es-CL"/>
        </a:p>
      </dgm:t>
    </dgm:pt>
    <dgm:pt modelId="{B37D889F-A4F2-4FA9-B782-9844A9A70186}">
      <dgm:prSet phldrT="[Texto]"/>
      <dgm:spPr/>
      <dgm:t>
        <a:bodyPr/>
        <a:lstStyle/>
        <a:p>
          <a:pPr algn="ctr"/>
          <a:r>
            <a:rPr lang="es-CL" dirty="0" smtClean="0"/>
            <a:t>Generar una sensación de seguridad dada por el apoyo vecinal que se brindaría en el caso de una emergencia</a:t>
          </a:r>
          <a:endParaRPr lang="es-CL" dirty="0"/>
        </a:p>
      </dgm:t>
    </dgm:pt>
    <dgm:pt modelId="{B3785625-9075-4345-82A4-8EB46AFE8EDC}" type="parTrans" cxnId="{1F52C3B8-F314-4304-99AD-A0F1B9A87041}">
      <dgm:prSet/>
      <dgm:spPr/>
      <dgm:t>
        <a:bodyPr/>
        <a:lstStyle/>
        <a:p>
          <a:endParaRPr lang="es-CL"/>
        </a:p>
      </dgm:t>
    </dgm:pt>
    <dgm:pt modelId="{2EEE8EF3-C6AC-4818-9852-519E907911C4}" type="sibTrans" cxnId="{1F52C3B8-F314-4304-99AD-A0F1B9A87041}">
      <dgm:prSet/>
      <dgm:spPr/>
      <dgm:t>
        <a:bodyPr/>
        <a:lstStyle/>
        <a:p>
          <a:endParaRPr lang="es-CL"/>
        </a:p>
      </dgm:t>
    </dgm:pt>
    <dgm:pt modelId="{A9FBA5A2-DEFF-4837-A2C5-DCBE68D888AB}">
      <dgm:prSet phldrT="[Texto]"/>
      <dgm:spPr/>
      <dgm:t>
        <a:bodyPr/>
        <a:lstStyle/>
        <a:p>
          <a:r>
            <a:rPr lang="es-CL" dirty="0" smtClean="0"/>
            <a:t>Informática</a:t>
          </a:r>
          <a:endParaRPr lang="es-CL" dirty="0"/>
        </a:p>
      </dgm:t>
    </dgm:pt>
    <dgm:pt modelId="{616DA572-18E6-40B7-BC58-52B534EDF5FD}" type="parTrans" cxnId="{DFE0C10E-1DCA-4F20-833E-85AF5F10C855}">
      <dgm:prSet/>
      <dgm:spPr/>
      <dgm:t>
        <a:bodyPr/>
        <a:lstStyle/>
        <a:p>
          <a:endParaRPr lang="es-CL"/>
        </a:p>
      </dgm:t>
    </dgm:pt>
    <dgm:pt modelId="{0444E0DF-34F2-4386-8B34-490D84886F3A}" type="sibTrans" cxnId="{DFE0C10E-1DCA-4F20-833E-85AF5F10C855}">
      <dgm:prSet/>
      <dgm:spPr/>
      <dgm:t>
        <a:bodyPr/>
        <a:lstStyle/>
        <a:p>
          <a:endParaRPr lang="es-CL"/>
        </a:p>
      </dgm:t>
    </dgm:pt>
    <dgm:pt modelId="{4769E9F5-F584-4176-9422-15BCD2E3765C}">
      <dgm:prSet phldrT="[Texto]"/>
      <dgm:spPr/>
      <dgm:t>
        <a:bodyPr/>
        <a:lstStyle/>
        <a:p>
          <a:pPr algn="ctr"/>
          <a:r>
            <a:rPr lang="es-CL" dirty="0" smtClean="0"/>
            <a:t>La solución planteada se puede concretar de manera fácil y amigable, utilizando herramientas complementadas con los conocimientos del tema.</a:t>
          </a:r>
          <a:endParaRPr lang="es-CL" dirty="0"/>
        </a:p>
      </dgm:t>
    </dgm:pt>
    <dgm:pt modelId="{7A76656F-6CD6-47EF-8028-86F1D9220280}" type="parTrans" cxnId="{C5E314EC-1032-430E-BBB9-2330DF451917}">
      <dgm:prSet/>
      <dgm:spPr/>
      <dgm:t>
        <a:bodyPr/>
        <a:lstStyle/>
        <a:p>
          <a:endParaRPr lang="es-CL"/>
        </a:p>
      </dgm:t>
    </dgm:pt>
    <dgm:pt modelId="{9339AA45-AD4A-481B-8A2A-ECC26CF428F2}" type="sibTrans" cxnId="{C5E314EC-1032-430E-BBB9-2330DF451917}">
      <dgm:prSet/>
      <dgm:spPr/>
      <dgm:t>
        <a:bodyPr/>
        <a:lstStyle/>
        <a:p>
          <a:endParaRPr lang="es-CL"/>
        </a:p>
      </dgm:t>
    </dgm:pt>
    <dgm:pt modelId="{8AD73A53-A48B-47AD-BB4B-7D6B84A60B79}">
      <dgm:prSet phldrT="[Texto]"/>
      <dgm:spPr/>
      <dgm:t>
        <a:bodyPr/>
        <a:lstStyle/>
        <a:p>
          <a:r>
            <a:rPr lang="es-CL" dirty="0" smtClean="0"/>
            <a:t>Organización</a:t>
          </a:r>
          <a:endParaRPr lang="es-CL" dirty="0"/>
        </a:p>
      </dgm:t>
    </dgm:pt>
    <dgm:pt modelId="{0D34C361-86DF-43D6-897E-57687949C75D}" type="parTrans" cxnId="{B60AC363-B538-48C6-A212-EA9BD80646AE}">
      <dgm:prSet/>
      <dgm:spPr/>
      <dgm:t>
        <a:bodyPr/>
        <a:lstStyle/>
        <a:p>
          <a:endParaRPr lang="es-CL"/>
        </a:p>
      </dgm:t>
    </dgm:pt>
    <dgm:pt modelId="{2E7E57FD-2CDC-415B-9502-A8C879E776EC}" type="sibTrans" cxnId="{B60AC363-B538-48C6-A212-EA9BD80646AE}">
      <dgm:prSet/>
      <dgm:spPr/>
      <dgm:t>
        <a:bodyPr/>
        <a:lstStyle/>
        <a:p>
          <a:endParaRPr lang="es-CL"/>
        </a:p>
      </dgm:t>
    </dgm:pt>
    <dgm:pt modelId="{5A4A4A8F-9BF4-4724-9D1A-13AEDD776B32}">
      <dgm:prSet phldrT="[Texto]"/>
      <dgm:spPr/>
      <dgm:t>
        <a:bodyPr/>
        <a:lstStyle/>
        <a:p>
          <a:pPr algn="ctr"/>
          <a:r>
            <a:rPr lang="es-CL" dirty="0" smtClean="0"/>
            <a:t>Coordinar con la comunidad una reunión</a:t>
          </a:r>
          <a:endParaRPr lang="es-CL" dirty="0"/>
        </a:p>
      </dgm:t>
    </dgm:pt>
    <dgm:pt modelId="{DA117F3A-192C-43B8-904A-54DD16A1E2FC}" type="parTrans" cxnId="{E6E82D11-5F0D-4434-8F2B-B19D65C2B16D}">
      <dgm:prSet/>
      <dgm:spPr/>
      <dgm:t>
        <a:bodyPr/>
        <a:lstStyle/>
        <a:p>
          <a:endParaRPr lang="es-CL"/>
        </a:p>
      </dgm:t>
    </dgm:pt>
    <dgm:pt modelId="{53104AC2-D445-4C1E-87B6-2CD08A7E4A6D}" type="sibTrans" cxnId="{E6E82D11-5F0D-4434-8F2B-B19D65C2B16D}">
      <dgm:prSet/>
      <dgm:spPr/>
      <dgm:t>
        <a:bodyPr/>
        <a:lstStyle/>
        <a:p>
          <a:endParaRPr lang="es-CL"/>
        </a:p>
      </dgm:t>
    </dgm:pt>
    <dgm:pt modelId="{7657727A-A984-4F7D-B63D-E123893C9F27}">
      <dgm:prSet phldrT="[Texto]"/>
      <dgm:spPr/>
      <dgm:t>
        <a:bodyPr/>
        <a:lstStyle/>
        <a:p>
          <a:pPr algn="ctr"/>
          <a:r>
            <a:rPr lang="es-CL" dirty="0" smtClean="0"/>
            <a:t>Encuesta para aprobar o rechazar la iniciativa</a:t>
          </a:r>
          <a:endParaRPr lang="es-CL" dirty="0"/>
        </a:p>
      </dgm:t>
    </dgm:pt>
    <dgm:pt modelId="{DE37C689-4BC4-4F1E-8CA8-A967F45629F2}" type="parTrans" cxnId="{3CAE8375-75A0-4C59-A863-106271F60C42}">
      <dgm:prSet/>
      <dgm:spPr/>
      <dgm:t>
        <a:bodyPr/>
        <a:lstStyle/>
        <a:p>
          <a:endParaRPr lang="es-CL"/>
        </a:p>
      </dgm:t>
    </dgm:pt>
    <dgm:pt modelId="{D7E483B9-1484-4EAA-86D8-9FE4DD270B66}" type="sibTrans" cxnId="{3CAE8375-75A0-4C59-A863-106271F60C42}">
      <dgm:prSet/>
      <dgm:spPr/>
      <dgm:t>
        <a:bodyPr/>
        <a:lstStyle/>
        <a:p>
          <a:endParaRPr lang="es-CL"/>
        </a:p>
      </dgm:t>
    </dgm:pt>
    <dgm:pt modelId="{12E9BEF6-6104-443B-A06B-13AB77CBB05A}">
      <dgm:prSet phldrT="[Texto]"/>
      <dgm:spPr/>
      <dgm:t>
        <a:bodyPr/>
        <a:lstStyle/>
        <a:p>
          <a:pPr algn="ctr"/>
          <a:r>
            <a:rPr lang="es-CL" dirty="0" smtClean="0"/>
            <a:t>Escuchar propuestas nuevas para resolver este mismo problema</a:t>
          </a:r>
          <a:endParaRPr lang="es-CL" dirty="0"/>
        </a:p>
      </dgm:t>
    </dgm:pt>
    <dgm:pt modelId="{69FAD8E2-0F61-494A-9118-4C8B01FC72DC}" type="parTrans" cxnId="{421C9DA2-2158-4155-9572-9E92A7461F2F}">
      <dgm:prSet/>
      <dgm:spPr/>
      <dgm:t>
        <a:bodyPr/>
        <a:lstStyle/>
        <a:p>
          <a:endParaRPr lang="es-CL"/>
        </a:p>
      </dgm:t>
    </dgm:pt>
    <dgm:pt modelId="{2C50F031-1285-4759-A043-A388D00CE285}" type="sibTrans" cxnId="{421C9DA2-2158-4155-9572-9E92A7461F2F}">
      <dgm:prSet/>
      <dgm:spPr/>
      <dgm:t>
        <a:bodyPr/>
        <a:lstStyle/>
        <a:p>
          <a:endParaRPr lang="es-CL"/>
        </a:p>
      </dgm:t>
    </dgm:pt>
    <dgm:pt modelId="{33891790-0E68-47D0-B2CF-DBD5C2F30E0D}" type="pres">
      <dgm:prSet presAssocID="{CBF72460-3445-4104-87EA-E3F7D2C76A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40AA7F6-04D9-42CE-BE54-25AD8A5D3EBE}" type="pres">
      <dgm:prSet presAssocID="{CBF72460-3445-4104-87EA-E3F7D2C76A03}" presName="tSp" presStyleCnt="0"/>
      <dgm:spPr/>
    </dgm:pt>
    <dgm:pt modelId="{B0246F30-D229-4C64-8625-2D6FA31DEA10}" type="pres">
      <dgm:prSet presAssocID="{CBF72460-3445-4104-87EA-E3F7D2C76A03}" presName="bSp" presStyleCnt="0"/>
      <dgm:spPr/>
    </dgm:pt>
    <dgm:pt modelId="{EF7BF5CB-CB35-4536-AEF1-AB80CB23404F}" type="pres">
      <dgm:prSet presAssocID="{CBF72460-3445-4104-87EA-E3F7D2C76A03}" presName="process" presStyleCnt="0"/>
      <dgm:spPr/>
    </dgm:pt>
    <dgm:pt modelId="{332C350B-56E1-4AF2-B236-C0DAB483BFD1}" type="pres">
      <dgm:prSet presAssocID="{DD9EC766-AE2C-4FB7-8653-11F1F729A77E}" presName="composite1" presStyleCnt="0"/>
      <dgm:spPr/>
    </dgm:pt>
    <dgm:pt modelId="{E206150D-7804-421F-9257-31703ED6BD78}" type="pres">
      <dgm:prSet presAssocID="{DD9EC766-AE2C-4FB7-8653-11F1F729A77E}" presName="dummyNode1" presStyleLbl="node1" presStyleIdx="0" presStyleCnt="3"/>
      <dgm:spPr/>
    </dgm:pt>
    <dgm:pt modelId="{5DDC513C-87DA-410A-B887-0792BB4E6381}" type="pres">
      <dgm:prSet presAssocID="{DD9EC766-AE2C-4FB7-8653-11F1F729A77E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152F529-9E55-42F8-9E79-185D28C50037}" type="pres">
      <dgm:prSet presAssocID="{DD9EC766-AE2C-4FB7-8653-11F1F729A77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54AF3FC-43CA-4FD1-B9C6-CE7604D6DBE3}" type="pres">
      <dgm:prSet presAssocID="{DD9EC766-AE2C-4FB7-8653-11F1F729A77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038DB23-669F-43DD-AD83-94C42DDB85BC}" type="pres">
      <dgm:prSet presAssocID="{DD9EC766-AE2C-4FB7-8653-11F1F729A77E}" presName="connSite1" presStyleCnt="0"/>
      <dgm:spPr/>
    </dgm:pt>
    <dgm:pt modelId="{BAD1312D-0E41-4F66-8108-D1C094579F54}" type="pres">
      <dgm:prSet presAssocID="{1FF229DB-2A8E-4835-BCB3-947861158FFE}" presName="Name9" presStyleLbl="sibTrans2D1" presStyleIdx="0" presStyleCnt="2"/>
      <dgm:spPr/>
      <dgm:t>
        <a:bodyPr/>
        <a:lstStyle/>
        <a:p>
          <a:endParaRPr lang="es-CL"/>
        </a:p>
      </dgm:t>
    </dgm:pt>
    <dgm:pt modelId="{94E5070B-7670-46F9-A8D4-D033CBB1C8BE}" type="pres">
      <dgm:prSet presAssocID="{A9FBA5A2-DEFF-4837-A2C5-DCBE68D888AB}" presName="composite2" presStyleCnt="0"/>
      <dgm:spPr/>
    </dgm:pt>
    <dgm:pt modelId="{4E1AC3D6-D68A-4409-AEE4-AEC620E7F964}" type="pres">
      <dgm:prSet presAssocID="{A9FBA5A2-DEFF-4837-A2C5-DCBE68D888AB}" presName="dummyNode2" presStyleLbl="node1" presStyleIdx="0" presStyleCnt="3"/>
      <dgm:spPr/>
    </dgm:pt>
    <dgm:pt modelId="{C57C9C15-B561-4754-ADE0-4CC8A791F40B}" type="pres">
      <dgm:prSet presAssocID="{A9FBA5A2-DEFF-4837-A2C5-DCBE68D888A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A594AB0-15C6-46BA-9217-EDC820B6B198}" type="pres">
      <dgm:prSet presAssocID="{A9FBA5A2-DEFF-4837-A2C5-DCBE68D888A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C41C234-30AE-4FD0-AF0E-962FE5307E99}" type="pres">
      <dgm:prSet presAssocID="{A9FBA5A2-DEFF-4837-A2C5-DCBE68D888A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962BFE-16DC-4E98-9FDE-739F1AA1E3E1}" type="pres">
      <dgm:prSet presAssocID="{A9FBA5A2-DEFF-4837-A2C5-DCBE68D888AB}" presName="connSite2" presStyleCnt="0"/>
      <dgm:spPr/>
    </dgm:pt>
    <dgm:pt modelId="{BFBFD405-5662-43DA-BE95-94B005B9B66E}" type="pres">
      <dgm:prSet presAssocID="{0444E0DF-34F2-4386-8B34-490D84886F3A}" presName="Name18" presStyleLbl="sibTrans2D1" presStyleIdx="1" presStyleCnt="2"/>
      <dgm:spPr/>
      <dgm:t>
        <a:bodyPr/>
        <a:lstStyle/>
        <a:p>
          <a:endParaRPr lang="es-CL"/>
        </a:p>
      </dgm:t>
    </dgm:pt>
    <dgm:pt modelId="{24F2DFFD-8AB4-47EE-9275-ED65C5691A62}" type="pres">
      <dgm:prSet presAssocID="{8AD73A53-A48B-47AD-BB4B-7D6B84A60B79}" presName="composite1" presStyleCnt="0"/>
      <dgm:spPr/>
    </dgm:pt>
    <dgm:pt modelId="{87699469-7B6D-463B-9F5C-75E40919EE26}" type="pres">
      <dgm:prSet presAssocID="{8AD73A53-A48B-47AD-BB4B-7D6B84A60B79}" presName="dummyNode1" presStyleLbl="node1" presStyleIdx="1" presStyleCnt="3"/>
      <dgm:spPr/>
    </dgm:pt>
    <dgm:pt modelId="{F3450B20-F908-4519-99F2-4587FE8DF42C}" type="pres">
      <dgm:prSet presAssocID="{8AD73A53-A48B-47AD-BB4B-7D6B84A60B7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D805F86-D2AB-4AB2-B702-652B15576138}" type="pres">
      <dgm:prSet presAssocID="{8AD73A53-A48B-47AD-BB4B-7D6B84A60B7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9780112-C596-4F5E-A84F-E90C52958ED4}" type="pres">
      <dgm:prSet presAssocID="{8AD73A53-A48B-47AD-BB4B-7D6B84A60B7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117831C-9064-49C3-A232-ED6B3E5A2B91}" type="pres">
      <dgm:prSet presAssocID="{8AD73A53-A48B-47AD-BB4B-7D6B84A60B79}" presName="connSite1" presStyleCnt="0"/>
      <dgm:spPr/>
    </dgm:pt>
  </dgm:ptLst>
  <dgm:cxnLst>
    <dgm:cxn modelId="{05BB5C61-C600-4CD9-AA24-AA93A193DBFE}" type="presOf" srcId="{1FF229DB-2A8E-4835-BCB3-947861158FFE}" destId="{BAD1312D-0E41-4F66-8108-D1C094579F54}" srcOrd="0" destOrd="0" presId="urn:microsoft.com/office/officeart/2005/8/layout/hProcess4"/>
    <dgm:cxn modelId="{3DB2FE87-9AF1-4FB4-80EA-F312B39FA90A}" type="presOf" srcId="{4769E9F5-F584-4176-9422-15BCD2E3765C}" destId="{C57C9C15-B561-4754-ADE0-4CC8A791F40B}" srcOrd="0" destOrd="0" presId="urn:microsoft.com/office/officeart/2005/8/layout/hProcess4"/>
    <dgm:cxn modelId="{197A266C-8B8E-4B26-8B5D-F0BEA9F59434}" type="presOf" srcId="{4769E9F5-F584-4176-9422-15BCD2E3765C}" destId="{DA594AB0-15C6-46BA-9217-EDC820B6B198}" srcOrd="1" destOrd="0" presId="urn:microsoft.com/office/officeart/2005/8/layout/hProcess4"/>
    <dgm:cxn modelId="{A3343C68-E2BC-4AD7-9559-81B7D9854345}" type="presOf" srcId="{B37D889F-A4F2-4FA9-B782-9844A9A70186}" destId="{5DDC513C-87DA-410A-B887-0792BB4E6381}" srcOrd="0" destOrd="0" presId="urn:microsoft.com/office/officeart/2005/8/layout/hProcess4"/>
    <dgm:cxn modelId="{337743CE-F208-4A07-8125-6870EC094AB3}" type="presOf" srcId="{B37D889F-A4F2-4FA9-B782-9844A9A70186}" destId="{9152F529-9E55-42F8-9E79-185D28C50037}" srcOrd="1" destOrd="0" presId="urn:microsoft.com/office/officeart/2005/8/layout/hProcess4"/>
    <dgm:cxn modelId="{F7B8A4EB-8E1B-47F8-B4AC-3FF383B214A8}" type="presOf" srcId="{7657727A-A984-4F7D-B63D-E123893C9F27}" destId="{FD805F86-D2AB-4AB2-B702-652B15576138}" srcOrd="1" destOrd="1" presId="urn:microsoft.com/office/officeart/2005/8/layout/hProcess4"/>
    <dgm:cxn modelId="{E6E82D11-5F0D-4434-8F2B-B19D65C2B16D}" srcId="{8AD73A53-A48B-47AD-BB4B-7D6B84A60B79}" destId="{5A4A4A8F-9BF4-4724-9D1A-13AEDD776B32}" srcOrd="0" destOrd="0" parTransId="{DA117F3A-192C-43B8-904A-54DD16A1E2FC}" sibTransId="{53104AC2-D445-4C1E-87B6-2CD08A7E4A6D}"/>
    <dgm:cxn modelId="{B153E9D9-FCF1-4F2B-A3B1-02E50B7A3375}" type="presOf" srcId="{12E9BEF6-6104-443B-A06B-13AB77CBB05A}" destId="{FD805F86-D2AB-4AB2-B702-652B15576138}" srcOrd="1" destOrd="2" presId="urn:microsoft.com/office/officeart/2005/8/layout/hProcess4"/>
    <dgm:cxn modelId="{FD280042-320E-49B1-BCE2-7B10D85CB5E5}" type="presOf" srcId="{12E9BEF6-6104-443B-A06B-13AB77CBB05A}" destId="{F3450B20-F908-4519-99F2-4587FE8DF42C}" srcOrd="0" destOrd="2" presId="urn:microsoft.com/office/officeart/2005/8/layout/hProcess4"/>
    <dgm:cxn modelId="{3CAE8375-75A0-4C59-A863-106271F60C42}" srcId="{8AD73A53-A48B-47AD-BB4B-7D6B84A60B79}" destId="{7657727A-A984-4F7D-B63D-E123893C9F27}" srcOrd="1" destOrd="0" parTransId="{DE37C689-4BC4-4F1E-8CA8-A967F45629F2}" sibTransId="{D7E483B9-1484-4EAA-86D8-9FE4DD270B66}"/>
    <dgm:cxn modelId="{BEFCFFDA-AB28-41F4-8615-A9AD0491A82C}" type="presOf" srcId="{A9FBA5A2-DEFF-4837-A2C5-DCBE68D888AB}" destId="{1C41C234-30AE-4FD0-AF0E-962FE5307E99}" srcOrd="0" destOrd="0" presId="urn:microsoft.com/office/officeart/2005/8/layout/hProcess4"/>
    <dgm:cxn modelId="{DFF44C41-46AA-491A-BDC7-7EAA2D0588DF}" type="presOf" srcId="{5A4A4A8F-9BF4-4724-9D1A-13AEDD776B32}" destId="{FD805F86-D2AB-4AB2-B702-652B15576138}" srcOrd="1" destOrd="0" presId="urn:microsoft.com/office/officeart/2005/8/layout/hProcess4"/>
    <dgm:cxn modelId="{421C9DA2-2158-4155-9572-9E92A7461F2F}" srcId="{8AD73A53-A48B-47AD-BB4B-7D6B84A60B79}" destId="{12E9BEF6-6104-443B-A06B-13AB77CBB05A}" srcOrd="2" destOrd="0" parTransId="{69FAD8E2-0F61-494A-9118-4C8B01FC72DC}" sibTransId="{2C50F031-1285-4759-A043-A388D00CE285}"/>
    <dgm:cxn modelId="{1F52C3B8-F314-4304-99AD-A0F1B9A87041}" srcId="{DD9EC766-AE2C-4FB7-8653-11F1F729A77E}" destId="{B37D889F-A4F2-4FA9-B782-9844A9A70186}" srcOrd="0" destOrd="0" parTransId="{B3785625-9075-4345-82A4-8EB46AFE8EDC}" sibTransId="{2EEE8EF3-C6AC-4818-9852-519E907911C4}"/>
    <dgm:cxn modelId="{B60AC363-B538-48C6-A212-EA9BD80646AE}" srcId="{CBF72460-3445-4104-87EA-E3F7D2C76A03}" destId="{8AD73A53-A48B-47AD-BB4B-7D6B84A60B79}" srcOrd="2" destOrd="0" parTransId="{0D34C361-86DF-43D6-897E-57687949C75D}" sibTransId="{2E7E57FD-2CDC-415B-9502-A8C879E776EC}"/>
    <dgm:cxn modelId="{3D5CA006-D478-42E5-8FF3-1627993116C8}" type="presOf" srcId="{7657727A-A984-4F7D-B63D-E123893C9F27}" destId="{F3450B20-F908-4519-99F2-4587FE8DF42C}" srcOrd="0" destOrd="1" presId="urn:microsoft.com/office/officeart/2005/8/layout/hProcess4"/>
    <dgm:cxn modelId="{DFE0C10E-1DCA-4F20-833E-85AF5F10C855}" srcId="{CBF72460-3445-4104-87EA-E3F7D2C76A03}" destId="{A9FBA5A2-DEFF-4837-A2C5-DCBE68D888AB}" srcOrd="1" destOrd="0" parTransId="{616DA572-18E6-40B7-BC58-52B534EDF5FD}" sibTransId="{0444E0DF-34F2-4386-8B34-490D84886F3A}"/>
    <dgm:cxn modelId="{6E3D860F-84D9-4089-9649-7A34B4A905F6}" srcId="{CBF72460-3445-4104-87EA-E3F7D2C76A03}" destId="{DD9EC766-AE2C-4FB7-8653-11F1F729A77E}" srcOrd="0" destOrd="0" parTransId="{D3058855-B014-4920-A9E5-A839BEC2562E}" sibTransId="{1FF229DB-2A8E-4835-BCB3-947861158FFE}"/>
    <dgm:cxn modelId="{6B3F88F0-C26D-4BF4-9771-DD299CEFA889}" type="presOf" srcId="{0444E0DF-34F2-4386-8B34-490D84886F3A}" destId="{BFBFD405-5662-43DA-BE95-94B005B9B66E}" srcOrd="0" destOrd="0" presId="urn:microsoft.com/office/officeart/2005/8/layout/hProcess4"/>
    <dgm:cxn modelId="{0EBBC36A-4D77-4142-B96E-24ADC7307A17}" type="presOf" srcId="{8AD73A53-A48B-47AD-BB4B-7D6B84A60B79}" destId="{D9780112-C596-4F5E-A84F-E90C52958ED4}" srcOrd="0" destOrd="0" presId="urn:microsoft.com/office/officeart/2005/8/layout/hProcess4"/>
    <dgm:cxn modelId="{5390CBDD-0FEF-4438-9F7F-C6ACBE69DAFF}" type="presOf" srcId="{CBF72460-3445-4104-87EA-E3F7D2C76A03}" destId="{33891790-0E68-47D0-B2CF-DBD5C2F30E0D}" srcOrd="0" destOrd="0" presId="urn:microsoft.com/office/officeart/2005/8/layout/hProcess4"/>
    <dgm:cxn modelId="{C5E314EC-1032-430E-BBB9-2330DF451917}" srcId="{A9FBA5A2-DEFF-4837-A2C5-DCBE68D888AB}" destId="{4769E9F5-F584-4176-9422-15BCD2E3765C}" srcOrd="0" destOrd="0" parTransId="{7A76656F-6CD6-47EF-8028-86F1D9220280}" sibTransId="{9339AA45-AD4A-481B-8A2A-ECC26CF428F2}"/>
    <dgm:cxn modelId="{8BC4B524-7BA1-4F49-99A5-EAEE0CF2ECA6}" type="presOf" srcId="{5A4A4A8F-9BF4-4724-9D1A-13AEDD776B32}" destId="{F3450B20-F908-4519-99F2-4587FE8DF42C}" srcOrd="0" destOrd="0" presId="urn:microsoft.com/office/officeart/2005/8/layout/hProcess4"/>
    <dgm:cxn modelId="{ED5CE57F-3171-4709-A8A1-950A7BA6C300}" type="presOf" srcId="{DD9EC766-AE2C-4FB7-8653-11F1F729A77E}" destId="{F54AF3FC-43CA-4FD1-B9C6-CE7604D6DBE3}" srcOrd="0" destOrd="0" presId="urn:microsoft.com/office/officeart/2005/8/layout/hProcess4"/>
    <dgm:cxn modelId="{609A5044-F9A1-4FB3-9E76-E853374A17D9}" type="presParOf" srcId="{33891790-0E68-47D0-B2CF-DBD5C2F30E0D}" destId="{C40AA7F6-04D9-42CE-BE54-25AD8A5D3EBE}" srcOrd="0" destOrd="0" presId="urn:microsoft.com/office/officeart/2005/8/layout/hProcess4"/>
    <dgm:cxn modelId="{F2BB2AB6-609C-48EA-9129-253491315BA7}" type="presParOf" srcId="{33891790-0E68-47D0-B2CF-DBD5C2F30E0D}" destId="{B0246F30-D229-4C64-8625-2D6FA31DEA10}" srcOrd="1" destOrd="0" presId="urn:microsoft.com/office/officeart/2005/8/layout/hProcess4"/>
    <dgm:cxn modelId="{8DD2247A-9A3A-496C-9D29-7F71CB149D05}" type="presParOf" srcId="{33891790-0E68-47D0-B2CF-DBD5C2F30E0D}" destId="{EF7BF5CB-CB35-4536-AEF1-AB80CB23404F}" srcOrd="2" destOrd="0" presId="urn:microsoft.com/office/officeart/2005/8/layout/hProcess4"/>
    <dgm:cxn modelId="{C12CE228-8745-4178-A4E3-6F3735628E5A}" type="presParOf" srcId="{EF7BF5CB-CB35-4536-AEF1-AB80CB23404F}" destId="{332C350B-56E1-4AF2-B236-C0DAB483BFD1}" srcOrd="0" destOrd="0" presId="urn:microsoft.com/office/officeart/2005/8/layout/hProcess4"/>
    <dgm:cxn modelId="{A587A866-E4ED-4CEA-B8A4-BC73B09A1A76}" type="presParOf" srcId="{332C350B-56E1-4AF2-B236-C0DAB483BFD1}" destId="{E206150D-7804-421F-9257-31703ED6BD78}" srcOrd="0" destOrd="0" presId="urn:microsoft.com/office/officeart/2005/8/layout/hProcess4"/>
    <dgm:cxn modelId="{D32228A9-271A-42F5-BDEB-9B3144B8DAF6}" type="presParOf" srcId="{332C350B-56E1-4AF2-B236-C0DAB483BFD1}" destId="{5DDC513C-87DA-410A-B887-0792BB4E6381}" srcOrd="1" destOrd="0" presId="urn:microsoft.com/office/officeart/2005/8/layout/hProcess4"/>
    <dgm:cxn modelId="{D30584C5-C1B9-4CCB-857E-E171FCED8B6B}" type="presParOf" srcId="{332C350B-56E1-4AF2-B236-C0DAB483BFD1}" destId="{9152F529-9E55-42F8-9E79-185D28C50037}" srcOrd="2" destOrd="0" presId="urn:microsoft.com/office/officeart/2005/8/layout/hProcess4"/>
    <dgm:cxn modelId="{11967E82-BB1C-4CBA-B24F-FDA586CA63A6}" type="presParOf" srcId="{332C350B-56E1-4AF2-B236-C0DAB483BFD1}" destId="{F54AF3FC-43CA-4FD1-B9C6-CE7604D6DBE3}" srcOrd="3" destOrd="0" presId="urn:microsoft.com/office/officeart/2005/8/layout/hProcess4"/>
    <dgm:cxn modelId="{BB56F05A-2257-4EA7-B72F-BB2DF59F9318}" type="presParOf" srcId="{332C350B-56E1-4AF2-B236-C0DAB483BFD1}" destId="{D038DB23-669F-43DD-AD83-94C42DDB85BC}" srcOrd="4" destOrd="0" presId="urn:microsoft.com/office/officeart/2005/8/layout/hProcess4"/>
    <dgm:cxn modelId="{8127F36A-F92E-41D9-8A80-B784CA6D7700}" type="presParOf" srcId="{EF7BF5CB-CB35-4536-AEF1-AB80CB23404F}" destId="{BAD1312D-0E41-4F66-8108-D1C094579F54}" srcOrd="1" destOrd="0" presId="urn:microsoft.com/office/officeart/2005/8/layout/hProcess4"/>
    <dgm:cxn modelId="{8A86C526-0BA5-4629-9A2C-23A4926F69BE}" type="presParOf" srcId="{EF7BF5CB-CB35-4536-AEF1-AB80CB23404F}" destId="{94E5070B-7670-46F9-A8D4-D033CBB1C8BE}" srcOrd="2" destOrd="0" presId="urn:microsoft.com/office/officeart/2005/8/layout/hProcess4"/>
    <dgm:cxn modelId="{3E6795A3-19FA-430C-8382-8DDF35D865CB}" type="presParOf" srcId="{94E5070B-7670-46F9-A8D4-D033CBB1C8BE}" destId="{4E1AC3D6-D68A-4409-AEE4-AEC620E7F964}" srcOrd="0" destOrd="0" presId="urn:microsoft.com/office/officeart/2005/8/layout/hProcess4"/>
    <dgm:cxn modelId="{DE4B56BD-D47C-4B0B-9EAC-A1775D108229}" type="presParOf" srcId="{94E5070B-7670-46F9-A8D4-D033CBB1C8BE}" destId="{C57C9C15-B561-4754-ADE0-4CC8A791F40B}" srcOrd="1" destOrd="0" presId="urn:microsoft.com/office/officeart/2005/8/layout/hProcess4"/>
    <dgm:cxn modelId="{B6C3D317-76BE-42B2-9BD2-8DBDBF81CB21}" type="presParOf" srcId="{94E5070B-7670-46F9-A8D4-D033CBB1C8BE}" destId="{DA594AB0-15C6-46BA-9217-EDC820B6B198}" srcOrd="2" destOrd="0" presId="urn:microsoft.com/office/officeart/2005/8/layout/hProcess4"/>
    <dgm:cxn modelId="{AEBB60F1-F8C3-47C8-8AD7-DA7DC6322E34}" type="presParOf" srcId="{94E5070B-7670-46F9-A8D4-D033CBB1C8BE}" destId="{1C41C234-30AE-4FD0-AF0E-962FE5307E99}" srcOrd="3" destOrd="0" presId="urn:microsoft.com/office/officeart/2005/8/layout/hProcess4"/>
    <dgm:cxn modelId="{FE02DC65-469B-4928-95FC-14428C46A4B9}" type="presParOf" srcId="{94E5070B-7670-46F9-A8D4-D033CBB1C8BE}" destId="{8C962BFE-16DC-4E98-9FDE-739F1AA1E3E1}" srcOrd="4" destOrd="0" presId="urn:microsoft.com/office/officeart/2005/8/layout/hProcess4"/>
    <dgm:cxn modelId="{B582B8CB-CDA8-428B-8893-0407958CD3D1}" type="presParOf" srcId="{EF7BF5CB-CB35-4536-AEF1-AB80CB23404F}" destId="{BFBFD405-5662-43DA-BE95-94B005B9B66E}" srcOrd="3" destOrd="0" presId="urn:microsoft.com/office/officeart/2005/8/layout/hProcess4"/>
    <dgm:cxn modelId="{576AFE63-A485-4AA9-9080-B6A72BB8DA59}" type="presParOf" srcId="{EF7BF5CB-CB35-4536-AEF1-AB80CB23404F}" destId="{24F2DFFD-8AB4-47EE-9275-ED65C5691A62}" srcOrd="4" destOrd="0" presId="urn:microsoft.com/office/officeart/2005/8/layout/hProcess4"/>
    <dgm:cxn modelId="{1296D9A4-A4F3-407A-A2F6-A585CEEE3637}" type="presParOf" srcId="{24F2DFFD-8AB4-47EE-9275-ED65C5691A62}" destId="{87699469-7B6D-463B-9F5C-75E40919EE26}" srcOrd="0" destOrd="0" presId="urn:microsoft.com/office/officeart/2005/8/layout/hProcess4"/>
    <dgm:cxn modelId="{1B158032-CA8E-4244-BB90-8BAC43017377}" type="presParOf" srcId="{24F2DFFD-8AB4-47EE-9275-ED65C5691A62}" destId="{F3450B20-F908-4519-99F2-4587FE8DF42C}" srcOrd="1" destOrd="0" presId="urn:microsoft.com/office/officeart/2005/8/layout/hProcess4"/>
    <dgm:cxn modelId="{4071CBD3-D97C-4077-9B39-2A7DEEC79296}" type="presParOf" srcId="{24F2DFFD-8AB4-47EE-9275-ED65C5691A62}" destId="{FD805F86-D2AB-4AB2-B702-652B15576138}" srcOrd="2" destOrd="0" presId="urn:microsoft.com/office/officeart/2005/8/layout/hProcess4"/>
    <dgm:cxn modelId="{F842D971-52B2-4C29-BA0F-64166935071A}" type="presParOf" srcId="{24F2DFFD-8AB4-47EE-9275-ED65C5691A62}" destId="{D9780112-C596-4F5E-A84F-E90C52958ED4}" srcOrd="3" destOrd="0" presId="urn:microsoft.com/office/officeart/2005/8/layout/hProcess4"/>
    <dgm:cxn modelId="{A48EBF25-3FAB-4B53-B82F-4D7A581996BB}" type="presParOf" srcId="{24F2DFFD-8AB4-47EE-9275-ED65C5691A62}" destId="{4117831C-9064-49C3-A232-ED6B3E5A2B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A59DC-C096-4E80-9E5A-FC12FBD7B38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563DD8A-1210-4A25-8C9F-27514B85DC85}">
      <dgm:prSet phldrT="[Texto]"/>
      <dgm:spPr/>
      <dgm:t>
        <a:bodyPr/>
        <a:lstStyle/>
        <a:p>
          <a:r>
            <a:rPr lang="es-CL" dirty="0" smtClean="0"/>
            <a:t>Técnicos</a:t>
          </a:r>
          <a:endParaRPr lang="es-CL" dirty="0"/>
        </a:p>
      </dgm:t>
    </dgm:pt>
    <dgm:pt modelId="{C81A7DC4-2348-45EB-905D-88012B19983E}" type="parTrans" cxnId="{360D912F-4D14-459A-8CB3-8349F498C70B}">
      <dgm:prSet/>
      <dgm:spPr/>
      <dgm:t>
        <a:bodyPr/>
        <a:lstStyle/>
        <a:p>
          <a:endParaRPr lang="es-CL"/>
        </a:p>
      </dgm:t>
    </dgm:pt>
    <dgm:pt modelId="{4C9BA997-EE2F-4BB3-845C-F6421A400F79}" type="sibTrans" cxnId="{360D912F-4D14-459A-8CB3-8349F498C70B}">
      <dgm:prSet/>
      <dgm:spPr/>
      <dgm:t>
        <a:bodyPr/>
        <a:lstStyle/>
        <a:p>
          <a:endParaRPr lang="es-CL"/>
        </a:p>
      </dgm:t>
    </dgm:pt>
    <dgm:pt modelId="{5F53AD08-EFC5-4C61-A6B9-BEAF5C469CFD}">
      <dgm:prSet phldrT="[Texto]"/>
      <dgm:spPr/>
      <dgm:t>
        <a:bodyPr/>
        <a:lstStyle/>
        <a:p>
          <a:pPr algn="ctr"/>
          <a:r>
            <a:rPr lang="es-CL" dirty="0" smtClean="0"/>
            <a:t>Aplicación móvil, intuitiva y simple.</a:t>
          </a:r>
          <a:endParaRPr lang="es-CL" dirty="0"/>
        </a:p>
      </dgm:t>
    </dgm:pt>
    <dgm:pt modelId="{E0E40590-93A7-4095-B7E8-813A6C254910}" type="parTrans" cxnId="{3033F3ED-EE63-43BF-95A2-0835F718E7DD}">
      <dgm:prSet/>
      <dgm:spPr/>
      <dgm:t>
        <a:bodyPr/>
        <a:lstStyle/>
        <a:p>
          <a:endParaRPr lang="es-CL"/>
        </a:p>
      </dgm:t>
    </dgm:pt>
    <dgm:pt modelId="{014A63BF-C8E7-4573-9B7A-29362203C453}" type="sibTrans" cxnId="{3033F3ED-EE63-43BF-95A2-0835F718E7DD}">
      <dgm:prSet/>
      <dgm:spPr/>
      <dgm:t>
        <a:bodyPr/>
        <a:lstStyle/>
        <a:p>
          <a:endParaRPr lang="es-CL"/>
        </a:p>
      </dgm:t>
    </dgm:pt>
    <dgm:pt modelId="{859E0706-B12C-4F90-B0AE-AA8F0528F865}">
      <dgm:prSet phldrT="[Texto]"/>
      <dgm:spPr/>
      <dgm:t>
        <a:bodyPr/>
        <a:lstStyle/>
        <a:p>
          <a:r>
            <a:rPr lang="es-CL" dirty="0" smtClean="0"/>
            <a:t>Ambientales</a:t>
          </a:r>
        </a:p>
      </dgm:t>
    </dgm:pt>
    <dgm:pt modelId="{87330ECF-35B0-46D3-8608-B0DFB917E9C2}" type="parTrans" cxnId="{CD2FF468-0CF5-4337-A5C6-4317D029062B}">
      <dgm:prSet/>
      <dgm:spPr/>
      <dgm:t>
        <a:bodyPr/>
        <a:lstStyle/>
        <a:p>
          <a:endParaRPr lang="es-CL"/>
        </a:p>
      </dgm:t>
    </dgm:pt>
    <dgm:pt modelId="{7B43A55F-9BFC-4C7D-BF03-1149B3623A02}" type="sibTrans" cxnId="{CD2FF468-0CF5-4337-A5C6-4317D029062B}">
      <dgm:prSet/>
      <dgm:spPr/>
      <dgm:t>
        <a:bodyPr/>
        <a:lstStyle/>
        <a:p>
          <a:endParaRPr lang="es-CL"/>
        </a:p>
      </dgm:t>
    </dgm:pt>
    <dgm:pt modelId="{05BE24B8-108C-47DF-9802-12E68C60DEFB}">
      <dgm:prSet phldrT="[Texto]"/>
      <dgm:spPr/>
      <dgm:t>
        <a:bodyPr/>
        <a:lstStyle/>
        <a:p>
          <a:pPr algn="ctr"/>
          <a:r>
            <a:rPr lang="es-CL" dirty="0" smtClean="0"/>
            <a:t>La iniciativa no contribuye ni hace daño al medio ambiente. </a:t>
          </a:r>
          <a:endParaRPr lang="es-CL" dirty="0"/>
        </a:p>
      </dgm:t>
    </dgm:pt>
    <dgm:pt modelId="{E911D9C6-8AA8-46EF-B683-1E76A55A8F04}" type="parTrans" cxnId="{9EA84AD4-635E-4ACA-81EB-A3438D3BBA9C}">
      <dgm:prSet/>
      <dgm:spPr/>
      <dgm:t>
        <a:bodyPr/>
        <a:lstStyle/>
        <a:p>
          <a:endParaRPr lang="es-CL"/>
        </a:p>
      </dgm:t>
    </dgm:pt>
    <dgm:pt modelId="{3D9B0610-04A7-4B97-A5E7-487B0B9A645F}" type="sibTrans" cxnId="{9EA84AD4-635E-4ACA-81EB-A3438D3BBA9C}">
      <dgm:prSet/>
      <dgm:spPr/>
      <dgm:t>
        <a:bodyPr/>
        <a:lstStyle/>
        <a:p>
          <a:endParaRPr lang="es-CL"/>
        </a:p>
      </dgm:t>
    </dgm:pt>
    <dgm:pt modelId="{1D131973-DBD3-4438-938A-AFEDDF218B3E}">
      <dgm:prSet phldrT="[Texto]"/>
      <dgm:spPr/>
      <dgm:t>
        <a:bodyPr/>
        <a:lstStyle/>
        <a:p>
          <a:r>
            <a:rPr lang="es-CL" dirty="0" smtClean="0"/>
            <a:t>Legales</a:t>
          </a:r>
          <a:endParaRPr lang="es-CL" dirty="0"/>
        </a:p>
      </dgm:t>
    </dgm:pt>
    <dgm:pt modelId="{FA3E11A6-3F30-426B-9AF0-40E3BF12C8A5}" type="parTrans" cxnId="{C75FD171-284E-456E-8751-16DFC09F3CAA}">
      <dgm:prSet/>
      <dgm:spPr/>
      <dgm:t>
        <a:bodyPr/>
        <a:lstStyle/>
        <a:p>
          <a:endParaRPr lang="es-CL"/>
        </a:p>
      </dgm:t>
    </dgm:pt>
    <dgm:pt modelId="{55CB0537-44BC-4465-BCE7-E584553C74C2}" type="sibTrans" cxnId="{C75FD171-284E-456E-8751-16DFC09F3CAA}">
      <dgm:prSet/>
      <dgm:spPr/>
      <dgm:t>
        <a:bodyPr/>
        <a:lstStyle/>
        <a:p>
          <a:endParaRPr lang="es-CL"/>
        </a:p>
      </dgm:t>
    </dgm:pt>
    <dgm:pt modelId="{F86260AA-57D4-4DF6-A1ED-E825BE7AFD42}">
      <dgm:prSet phldrT="[Texto]"/>
      <dgm:spPr/>
      <dgm:t>
        <a:bodyPr/>
        <a:lstStyle/>
        <a:p>
          <a:pPr algn="ctr"/>
          <a:r>
            <a:rPr lang="es-CL" dirty="0" smtClean="0"/>
            <a:t>No requiere de ningún permiso para su realización y solo requiere de la aprobación de la comunidad. </a:t>
          </a:r>
          <a:endParaRPr lang="es-CL" dirty="0"/>
        </a:p>
      </dgm:t>
    </dgm:pt>
    <dgm:pt modelId="{8219F2A1-74FA-44E6-9F88-FD65A19B1B36}" type="parTrans" cxnId="{0B8BEEE1-D7BE-4EBD-AABE-D25E8A0E2310}">
      <dgm:prSet/>
      <dgm:spPr/>
      <dgm:t>
        <a:bodyPr/>
        <a:lstStyle/>
        <a:p>
          <a:endParaRPr lang="es-CL"/>
        </a:p>
      </dgm:t>
    </dgm:pt>
    <dgm:pt modelId="{E2AA2F11-F550-4B05-89EE-1115288B95B9}" type="sibTrans" cxnId="{0B8BEEE1-D7BE-4EBD-AABE-D25E8A0E2310}">
      <dgm:prSet/>
      <dgm:spPr/>
      <dgm:t>
        <a:bodyPr/>
        <a:lstStyle/>
        <a:p>
          <a:endParaRPr lang="es-CL"/>
        </a:p>
      </dgm:t>
    </dgm:pt>
    <dgm:pt modelId="{0D90BCDC-D918-46E8-B9F5-FA08E7B43767}">
      <dgm:prSet phldrT="[Texto]"/>
      <dgm:spPr/>
      <dgm:t>
        <a:bodyPr/>
        <a:lstStyle/>
        <a:p>
          <a:r>
            <a:rPr lang="es-CL" dirty="0" smtClean="0"/>
            <a:t>Financieros</a:t>
          </a:r>
          <a:endParaRPr lang="es-CL" dirty="0"/>
        </a:p>
      </dgm:t>
    </dgm:pt>
    <dgm:pt modelId="{724CE5DE-1D14-4E18-A1AE-9C0833425B21}" type="parTrans" cxnId="{FE66FA28-D4FE-4A3D-A65E-FC27B2954B0B}">
      <dgm:prSet/>
      <dgm:spPr/>
      <dgm:t>
        <a:bodyPr/>
        <a:lstStyle/>
        <a:p>
          <a:endParaRPr lang="es-CL"/>
        </a:p>
      </dgm:t>
    </dgm:pt>
    <dgm:pt modelId="{A8828B56-0045-46BA-9591-BD0B203CF738}" type="sibTrans" cxnId="{FE66FA28-D4FE-4A3D-A65E-FC27B2954B0B}">
      <dgm:prSet/>
      <dgm:spPr/>
      <dgm:t>
        <a:bodyPr/>
        <a:lstStyle/>
        <a:p>
          <a:endParaRPr lang="es-CL"/>
        </a:p>
      </dgm:t>
    </dgm:pt>
    <dgm:pt modelId="{83C76E60-6DDB-45FB-ABFB-BCD43721F92D}">
      <dgm:prSet phldrT="[Texto]"/>
      <dgm:spPr/>
      <dgm:t>
        <a:bodyPr/>
        <a:lstStyle/>
        <a:p>
          <a:r>
            <a:rPr lang="es-CL" dirty="0" smtClean="0"/>
            <a:t>Éticos</a:t>
          </a:r>
          <a:endParaRPr lang="es-CL" dirty="0"/>
        </a:p>
      </dgm:t>
    </dgm:pt>
    <dgm:pt modelId="{C8350E9D-BB8D-4E23-9368-3AFADFB31AB8}" type="parTrans" cxnId="{ACEE2513-2D32-4778-85CE-24F2B055DB01}">
      <dgm:prSet/>
      <dgm:spPr/>
      <dgm:t>
        <a:bodyPr/>
        <a:lstStyle/>
        <a:p>
          <a:endParaRPr lang="es-CL"/>
        </a:p>
      </dgm:t>
    </dgm:pt>
    <dgm:pt modelId="{6ECB991F-CC8A-472D-8104-8186567D0CC6}" type="sibTrans" cxnId="{ACEE2513-2D32-4778-85CE-24F2B055DB01}">
      <dgm:prSet/>
      <dgm:spPr/>
      <dgm:t>
        <a:bodyPr/>
        <a:lstStyle/>
        <a:p>
          <a:endParaRPr lang="es-CL"/>
        </a:p>
      </dgm:t>
    </dgm:pt>
    <dgm:pt modelId="{10BF8512-C384-457F-B1D6-66B42A7E0637}">
      <dgm:prSet phldrT="[Texto]"/>
      <dgm:spPr/>
      <dgm:t>
        <a:bodyPr/>
        <a:lstStyle/>
        <a:p>
          <a:pPr algn="ctr"/>
          <a:r>
            <a:rPr lang="es-CL" dirty="0" smtClean="0"/>
            <a:t>El uso de un servicio de Hosting para almacenar los datos de la aplicación.</a:t>
          </a:r>
          <a:endParaRPr lang="es-CL" dirty="0"/>
        </a:p>
      </dgm:t>
    </dgm:pt>
    <dgm:pt modelId="{BA58FF25-CFA5-4690-AB4E-3202C5B82FF9}" type="parTrans" cxnId="{9E1C0BFD-F379-4050-BD03-8843F6F17D99}">
      <dgm:prSet/>
      <dgm:spPr/>
      <dgm:t>
        <a:bodyPr/>
        <a:lstStyle/>
        <a:p>
          <a:endParaRPr lang="es-CL"/>
        </a:p>
      </dgm:t>
    </dgm:pt>
    <dgm:pt modelId="{4A4D1AF1-9A95-4DF7-B53E-8952D8F92B1B}" type="sibTrans" cxnId="{9E1C0BFD-F379-4050-BD03-8843F6F17D99}">
      <dgm:prSet/>
      <dgm:spPr/>
      <dgm:t>
        <a:bodyPr/>
        <a:lstStyle/>
        <a:p>
          <a:endParaRPr lang="es-CL"/>
        </a:p>
      </dgm:t>
    </dgm:pt>
    <dgm:pt modelId="{3B50CAA5-AFE2-4F31-8BD2-88D75B0DF09B}">
      <dgm:prSet phldrT="[Texto]"/>
      <dgm:spPr/>
      <dgm:t>
        <a:bodyPr/>
        <a:lstStyle/>
        <a:p>
          <a:pPr algn="ctr"/>
          <a:r>
            <a:rPr lang="es-CL" dirty="0" smtClean="0"/>
            <a:t>Debe ser utilizada con responsabilidad. </a:t>
          </a:r>
          <a:endParaRPr lang="es-CL" dirty="0"/>
        </a:p>
      </dgm:t>
    </dgm:pt>
    <dgm:pt modelId="{0ED91BAC-40EC-4624-AA53-5A66A5505941}" type="parTrans" cxnId="{157C2E40-6B63-4BFF-9FB6-7920AB4C27C7}">
      <dgm:prSet/>
      <dgm:spPr/>
      <dgm:t>
        <a:bodyPr/>
        <a:lstStyle/>
        <a:p>
          <a:endParaRPr lang="es-CL"/>
        </a:p>
      </dgm:t>
    </dgm:pt>
    <dgm:pt modelId="{74069204-360B-4C50-A108-1BEE1E028177}" type="sibTrans" cxnId="{157C2E40-6B63-4BFF-9FB6-7920AB4C27C7}">
      <dgm:prSet/>
      <dgm:spPr/>
      <dgm:t>
        <a:bodyPr/>
        <a:lstStyle/>
        <a:p>
          <a:endParaRPr lang="es-CL"/>
        </a:p>
      </dgm:t>
    </dgm:pt>
    <dgm:pt modelId="{521A2CB1-CC0A-4A82-8B6E-298D8693B3E8}" type="pres">
      <dgm:prSet presAssocID="{B94A59DC-C096-4E80-9E5A-FC12FBD7B38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6BC8E185-2326-41B8-A372-6C382BA34A11}" type="pres">
      <dgm:prSet presAssocID="{9563DD8A-1210-4A25-8C9F-27514B85DC85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04C22CC-D6E3-4EF2-ADEE-4D710556D9FA}" type="pres">
      <dgm:prSet presAssocID="{9563DD8A-1210-4A25-8C9F-27514B85DC85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1B19A57-881E-4A68-97E2-32692E9B3AB2}" type="pres">
      <dgm:prSet presAssocID="{859E0706-B12C-4F90-B0AE-AA8F0528F865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73D2FB2-508F-4592-B89B-2D0268CFCC92}" type="pres">
      <dgm:prSet presAssocID="{859E0706-B12C-4F90-B0AE-AA8F0528F865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5BE67D3-8642-402D-B4EE-04F1A0778646}" type="pres">
      <dgm:prSet presAssocID="{1D131973-DBD3-4438-938A-AFEDDF218B3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45B8D1B-0269-4215-80D3-9794B4E87993}" type="pres">
      <dgm:prSet presAssocID="{1D131973-DBD3-4438-938A-AFEDDF218B3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5FAFE8A-ADCB-4251-8F9F-F9CD1DD711B7}" type="pres">
      <dgm:prSet presAssocID="{0D90BCDC-D918-46E8-B9F5-FA08E7B43767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D8052E9-D8C7-4448-9048-0EF1E67D4A85}" type="pres">
      <dgm:prSet presAssocID="{0D90BCDC-D918-46E8-B9F5-FA08E7B43767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A2615E2-FF60-45A3-9744-5FC974AD93D2}" type="pres">
      <dgm:prSet presAssocID="{83C76E60-6DDB-45FB-ABFB-BCD43721F92D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3E40B92-43EA-4CF0-A318-DB797256CD42}" type="pres">
      <dgm:prSet presAssocID="{83C76E60-6DDB-45FB-ABFB-BCD43721F9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D2EF99A-C49E-4365-B7BB-FE93F12CEDF6}" type="presOf" srcId="{1D131973-DBD3-4438-938A-AFEDDF218B3E}" destId="{45BE67D3-8642-402D-B4EE-04F1A0778646}" srcOrd="0" destOrd="0" presId="urn:microsoft.com/office/officeart/2009/3/layout/IncreasingArrowsProcess"/>
    <dgm:cxn modelId="{3033F3ED-EE63-43BF-95A2-0835F718E7DD}" srcId="{9563DD8A-1210-4A25-8C9F-27514B85DC85}" destId="{5F53AD08-EFC5-4C61-A6B9-BEAF5C469CFD}" srcOrd="0" destOrd="0" parTransId="{E0E40590-93A7-4095-B7E8-813A6C254910}" sibTransId="{014A63BF-C8E7-4573-9B7A-29362203C453}"/>
    <dgm:cxn modelId="{0B8BEEE1-D7BE-4EBD-AABE-D25E8A0E2310}" srcId="{1D131973-DBD3-4438-938A-AFEDDF218B3E}" destId="{F86260AA-57D4-4DF6-A1ED-E825BE7AFD42}" srcOrd="0" destOrd="0" parTransId="{8219F2A1-74FA-44E6-9F88-FD65A19B1B36}" sibTransId="{E2AA2F11-F550-4B05-89EE-1115288B95B9}"/>
    <dgm:cxn modelId="{AB7FCBC5-993E-483B-917D-DCF2D26505BA}" type="presOf" srcId="{83C76E60-6DDB-45FB-ABFB-BCD43721F92D}" destId="{EA2615E2-FF60-45A3-9744-5FC974AD93D2}" srcOrd="0" destOrd="0" presId="urn:microsoft.com/office/officeart/2009/3/layout/IncreasingArrowsProcess"/>
    <dgm:cxn modelId="{8A6C5952-3089-474E-84CA-27776CFDD30A}" type="presOf" srcId="{859E0706-B12C-4F90-B0AE-AA8F0528F865}" destId="{71B19A57-881E-4A68-97E2-32692E9B3AB2}" srcOrd="0" destOrd="0" presId="urn:microsoft.com/office/officeart/2009/3/layout/IncreasingArrowsProcess"/>
    <dgm:cxn modelId="{D1D67BA7-0575-4465-BD9F-00275C38031B}" type="presOf" srcId="{05BE24B8-108C-47DF-9802-12E68C60DEFB}" destId="{173D2FB2-508F-4592-B89B-2D0268CFCC92}" srcOrd="0" destOrd="0" presId="urn:microsoft.com/office/officeart/2009/3/layout/IncreasingArrowsProcess"/>
    <dgm:cxn modelId="{2F85439E-5656-4E7F-BCC7-791F4BB0DDCE}" type="presOf" srcId="{5F53AD08-EFC5-4C61-A6B9-BEAF5C469CFD}" destId="{604C22CC-D6E3-4EF2-ADEE-4D710556D9FA}" srcOrd="0" destOrd="0" presId="urn:microsoft.com/office/officeart/2009/3/layout/IncreasingArrowsProcess"/>
    <dgm:cxn modelId="{CD2FF468-0CF5-4337-A5C6-4317D029062B}" srcId="{B94A59DC-C096-4E80-9E5A-FC12FBD7B381}" destId="{859E0706-B12C-4F90-B0AE-AA8F0528F865}" srcOrd="1" destOrd="0" parTransId="{87330ECF-35B0-46D3-8608-B0DFB917E9C2}" sibTransId="{7B43A55F-9BFC-4C7D-BF03-1149B3623A02}"/>
    <dgm:cxn modelId="{9A2C3564-9044-49FC-BBA2-6F5A7177477A}" type="presOf" srcId="{B94A59DC-C096-4E80-9E5A-FC12FBD7B381}" destId="{521A2CB1-CC0A-4A82-8B6E-298D8693B3E8}" srcOrd="0" destOrd="0" presId="urn:microsoft.com/office/officeart/2009/3/layout/IncreasingArrowsProcess"/>
    <dgm:cxn modelId="{360D912F-4D14-459A-8CB3-8349F498C70B}" srcId="{B94A59DC-C096-4E80-9E5A-FC12FBD7B381}" destId="{9563DD8A-1210-4A25-8C9F-27514B85DC85}" srcOrd="0" destOrd="0" parTransId="{C81A7DC4-2348-45EB-905D-88012B19983E}" sibTransId="{4C9BA997-EE2F-4BB3-845C-F6421A400F79}"/>
    <dgm:cxn modelId="{FE66FA28-D4FE-4A3D-A65E-FC27B2954B0B}" srcId="{B94A59DC-C096-4E80-9E5A-FC12FBD7B381}" destId="{0D90BCDC-D918-46E8-B9F5-FA08E7B43767}" srcOrd="3" destOrd="0" parTransId="{724CE5DE-1D14-4E18-A1AE-9C0833425B21}" sibTransId="{A8828B56-0045-46BA-9591-BD0B203CF738}"/>
    <dgm:cxn modelId="{4929912E-6429-4F28-BEDF-178D699A45D7}" type="presOf" srcId="{3B50CAA5-AFE2-4F31-8BD2-88D75B0DF09B}" destId="{83E40B92-43EA-4CF0-A318-DB797256CD42}" srcOrd="0" destOrd="0" presId="urn:microsoft.com/office/officeart/2009/3/layout/IncreasingArrowsProcess"/>
    <dgm:cxn modelId="{9E1C0BFD-F379-4050-BD03-8843F6F17D99}" srcId="{0D90BCDC-D918-46E8-B9F5-FA08E7B43767}" destId="{10BF8512-C384-457F-B1D6-66B42A7E0637}" srcOrd="0" destOrd="0" parTransId="{BA58FF25-CFA5-4690-AB4E-3202C5B82FF9}" sibTransId="{4A4D1AF1-9A95-4DF7-B53E-8952D8F92B1B}"/>
    <dgm:cxn modelId="{C75FD171-284E-456E-8751-16DFC09F3CAA}" srcId="{B94A59DC-C096-4E80-9E5A-FC12FBD7B381}" destId="{1D131973-DBD3-4438-938A-AFEDDF218B3E}" srcOrd="2" destOrd="0" parTransId="{FA3E11A6-3F30-426B-9AF0-40E3BF12C8A5}" sibTransId="{55CB0537-44BC-4465-BCE7-E584553C74C2}"/>
    <dgm:cxn modelId="{9EA84AD4-635E-4ACA-81EB-A3438D3BBA9C}" srcId="{859E0706-B12C-4F90-B0AE-AA8F0528F865}" destId="{05BE24B8-108C-47DF-9802-12E68C60DEFB}" srcOrd="0" destOrd="0" parTransId="{E911D9C6-8AA8-46EF-B683-1E76A55A8F04}" sibTransId="{3D9B0610-04A7-4B97-A5E7-487B0B9A645F}"/>
    <dgm:cxn modelId="{68B6F518-FEDB-45B6-952C-1AA08B2EE365}" type="presOf" srcId="{F86260AA-57D4-4DF6-A1ED-E825BE7AFD42}" destId="{645B8D1B-0269-4215-80D3-9794B4E87993}" srcOrd="0" destOrd="0" presId="urn:microsoft.com/office/officeart/2009/3/layout/IncreasingArrowsProcess"/>
    <dgm:cxn modelId="{2E90274C-8394-481C-9204-2F383C4FCD40}" type="presOf" srcId="{10BF8512-C384-457F-B1D6-66B42A7E0637}" destId="{5D8052E9-D8C7-4448-9048-0EF1E67D4A85}" srcOrd="0" destOrd="0" presId="urn:microsoft.com/office/officeart/2009/3/layout/IncreasingArrowsProcess"/>
    <dgm:cxn modelId="{ACEE2513-2D32-4778-85CE-24F2B055DB01}" srcId="{B94A59DC-C096-4E80-9E5A-FC12FBD7B381}" destId="{83C76E60-6DDB-45FB-ABFB-BCD43721F92D}" srcOrd="4" destOrd="0" parTransId="{C8350E9D-BB8D-4E23-9368-3AFADFB31AB8}" sibTransId="{6ECB991F-CC8A-472D-8104-8186567D0CC6}"/>
    <dgm:cxn modelId="{5D866A47-2E9F-49F9-A8B7-5C76AB9518D2}" type="presOf" srcId="{9563DD8A-1210-4A25-8C9F-27514B85DC85}" destId="{6BC8E185-2326-41B8-A372-6C382BA34A11}" srcOrd="0" destOrd="0" presId="urn:microsoft.com/office/officeart/2009/3/layout/IncreasingArrowsProcess"/>
    <dgm:cxn modelId="{E8720F8A-8016-4A0A-B39D-0190BE21FEEE}" type="presOf" srcId="{0D90BCDC-D918-46E8-B9F5-FA08E7B43767}" destId="{45FAFE8A-ADCB-4251-8F9F-F9CD1DD711B7}" srcOrd="0" destOrd="0" presId="urn:microsoft.com/office/officeart/2009/3/layout/IncreasingArrowsProcess"/>
    <dgm:cxn modelId="{157C2E40-6B63-4BFF-9FB6-7920AB4C27C7}" srcId="{83C76E60-6DDB-45FB-ABFB-BCD43721F92D}" destId="{3B50CAA5-AFE2-4F31-8BD2-88D75B0DF09B}" srcOrd="0" destOrd="0" parTransId="{0ED91BAC-40EC-4624-AA53-5A66A5505941}" sibTransId="{74069204-360B-4C50-A108-1BEE1E028177}"/>
    <dgm:cxn modelId="{499D4691-3D77-4171-83C2-6841DFCE0279}" type="presParOf" srcId="{521A2CB1-CC0A-4A82-8B6E-298D8693B3E8}" destId="{6BC8E185-2326-41B8-A372-6C382BA34A11}" srcOrd="0" destOrd="0" presId="urn:microsoft.com/office/officeart/2009/3/layout/IncreasingArrowsProcess"/>
    <dgm:cxn modelId="{39066A61-9B7C-4648-9B17-413EB3B1529C}" type="presParOf" srcId="{521A2CB1-CC0A-4A82-8B6E-298D8693B3E8}" destId="{604C22CC-D6E3-4EF2-ADEE-4D710556D9FA}" srcOrd="1" destOrd="0" presId="urn:microsoft.com/office/officeart/2009/3/layout/IncreasingArrowsProcess"/>
    <dgm:cxn modelId="{87CF4DB1-03DF-4E17-8A9E-EAEADF693858}" type="presParOf" srcId="{521A2CB1-CC0A-4A82-8B6E-298D8693B3E8}" destId="{71B19A57-881E-4A68-97E2-32692E9B3AB2}" srcOrd="2" destOrd="0" presId="urn:microsoft.com/office/officeart/2009/3/layout/IncreasingArrowsProcess"/>
    <dgm:cxn modelId="{B23CFFD3-1F7B-4691-A9EB-D88A9AF211F8}" type="presParOf" srcId="{521A2CB1-CC0A-4A82-8B6E-298D8693B3E8}" destId="{173D2FB2-508F-4592-B89B-2D0268CFCC92}" srcOrd="3" destOrd="0" presId="urn:microsoft.com/office/officeart/2009/3/layout/IncreasingArrowsProcess"/>
    <dgm:cxn modelId="{3DAC5A46-FCE8-45CE-A594-697F076BD20F}" type="presParOf" srcId="{521A2CB1-CC0A-4A82-8B6E-298D8693B3E8}" destId="{45BE67D3-8642-402D-B4EE-04F1A0778646}" srcOrd="4" destOrd="0" presId="urn:microsoft.com/office/officeart/2009/3/layout/IncreasingArrowsProcess"/>
    <dgm:cxn modelId="{5C467977-BE46-4ADA-AD3E-B753B32A78B5}" type="presParOf" srcId="{521A2CB1-CC0A-4A82-8B6E-298D8693B3E8}" destId="{645B8D1B-0269-4215-80D3-9794B4E87993}" srcOrd="5" destOrd="0" presId="urn:microsoft.com/office/officeart/2009/3/layout/IncreasingArrowsProcess"/>
    <dgm:cxn modelId="{80E3D013-CFFB-48AA-B487-3BE081722EAD}" type="presParOf" srcId="{521A2CB1-CC0A-4A82-8B6E-298D8693B3E8}" destId="{45FAFE8A-ADCB-4251-8F9F-F9CD1DD711B7}" srcOrd="6" destOrd="0" presId="urn:microsoft.com/office/officeart/2009/3/layout/IncreasingArrowsProcess"/>
    <dgm:cxn modelId="{73B0B780-3A1A-4764-B72F-B9C7443D4E85}" type="presParOf" srcId="{521A2CB1-CC0A-4A82-8B6E-298D8693B3E8}" destId="{5D8052E9-D8C7-4448-9048-0EF1E67D4A85}" srcOrd="7" destOrd="0" presId="urn:microsoft.com/office/officeart/2009/3/layout/IncreasingArrowsProcess"/>
    <dgm:cxn modelId="{3EBC6B48-9278-4F14-B771-AF215F49EF32}" type="presParOf" srcId="{521A2CB1-CC0A-4A82-8B6E-298D8693B3E8}" destId="{EA2615E2-FF60-45A3-9744-5FC974AD93D2}" srcOrd="8" destOrd="0" presId="urn:microsoft.com/office/officeart/2009/3/layout/IncreasingArrowsProcess"/>
    <dgm:cxn modelId="{0C0C9E58-3F0B-41FA-B89F-8E369E0FB649}" type="presParOf" srcId="{521A2CB1-CC0A-4A82-8B6E-298D8693B3E8}" destId="{83E40B92-43EA-4CF0-A318-DB797256CD42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BFDBA-34A6-4EEF-A6E8-BC912BBFDA37}">
      <dsp:nvSpPr>
        <dsp:cNvPr id="0" name=""/>
        <dsp:cNvSpPr/>
      </dsp:nvSpPr>
      <dsp:spPr>
        <a:xfrm>
          <a:off x="2088" y="445527"/>
          <a:ext cx="2960451" cy="138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Involucrados</a:t>
          </a:r>
          <a:endParaRPr lang="es-CL" sz="3200" kern="1200" dirty="0"/>
        </a:p>
      </dsp:txBody>
      <dsp:txXfrm>
        <a:off x="2088" y="445527"/>
        <a:ext cx="2960451" cy="921600"/>
      </dsp:txXfrm>
    </dsp:sp>
    <dsp:sp modelId="{82259F7A-5EF8-4CD3-AFEB-0999637E8F2B}">
      <dsp:nvSpPr>
        <dsp:cNvPr id="0" name=""/>
        <dsp:cNvSpPr/>
      </dsp:nvSpPr>
      <dsp:spPr>
        <a:xfrm>
          <a:off x="586686" y="1367127"/>
          <a:ext cx="3003970" cy="184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Junta de Vecinos</a:t>
          </a:r>
          <a:endParaRPr lang="es-C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Familias</a:t>
          </a:r>
          <a:endParaRPr lang="es-CL" sz="2400" kern="1200" dirty="0"/>
        </a:p>
      </dsp:txBody>
      <dsp:txXfrm>
        <a:off x="640671" y="1421112"/>
        <a:ext cx="2896000" cy="1735230"/>
      </dsp:txXfrm>
    </dsp:sp>
    <dsp:sp modelId="{20E42803-09DB-4E91-AA06-D6343DB9DF39}">
      <dsp:nvSpPr>
        <dsp:cNvPr id="0" name=""/>
        <dsp:cNvSpPr/>
      </dsp:nvSpPr>
      <dsp:spPr>
        <a:xfrm>
          <a:off x="3416773" y="537794"/>
          <a:ext cx="962975" cy="737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600" kern="1200"/>
        </a:p>
      </dsp:txBody>
      <dsp:txXfrm>
        <a:off x="3416773" y="685207"/>
        <a:ext cx="741855" cy="442240"/>
      </dsp:txXfrm>
    </dsp:sp>
    <dsp:sp modelId="{89C5C237-06CB-4578-98E7-64D338A36B5C}">
      <dsp:nvSpPr>
        <dsp:cNvPr id="0" name=""/>
        <dsp:cNvSpPr/>
      </dsp:nvSpPr>
      <dsp:spPr>
        <a:xfrm>
          <a:off x="4779474" y="445527"/>
          <a:ext cx="2960451" cy="138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Representante</a:t>
          </a:r>
          <a:endParaRPr lang="es-CL" sz="3200" kern="1200" dirty="0"/>
        </a:p>
      </dsp:txBody>
      <dsp:txXfrm>
        <a:off x="4779474" y="445527"/>
        <a:ext cx="2960451" cy="921600"/>
      </dsp:txXfrm>
    </dsp:sp>
    <dsp:sp modelId="{5D9B0092-AA93-47FA-AA6B-AF3AF547D7CC}">
      <dsp:nvSpPr>
        <dsp:cNvPr id="0" name=""/>
        <dsp:cNvSpPr/>
      </dsp:nvSpPr>
      <dsp:spPr>
        <a:xfrm>
          <a:off x="5385832" y="1367127"/>
          <a:ext cx="2960451" cy="184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400" kern="1200" dirty="0" smtClean="0"/>
            <a:t>Presidente de la Junta de Vecinos</a:t>
          </a:r>
          <a:endParaRPr lang="es-CL" sz="2400" kern="1200" dirty="0"/>
        </a:p>
      </dsp:txBody>
      <dsp:txXfrm>
        <a:off x="5439817" y="1421112"/>
        <a:ext cx="2852481" cy="173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C513C-87DA-410A-B887-0792BB4E6381}">
      <dsp:nvSpPr>
        <dsp:cNvPr id="0" name=""/>
        <dsp:cNvSpPr/>
      </dsp:nvSpPr>
      <dsp:spPr>
        <a:xfrm>
          <a:off x="2121" y="1859965"/>
          <a:ext cx="2953680" cy="243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Generar una sensación de seguridad dada por el apoyo vecinal que se brindaría en el caso de una emergencia</a:t>
          </a:r>
          <a:endParaRPr lang="es-CL" sz="1600" kern="1200" dirty="0"/>
        </a:p>
      </dsp:txBody>
      <dsp:txXfrm>
        <a:off x="58184" y="1916028"/>
        <a:ext cx="2841554" cy="1802006"/>
      </dsp:txXfrm>
    </dsp:sp>
    <dsp:sp modelId="{BAD1312D-0E41-4F66-8108-D1C094579F54}">
      <dsp:nvSpPr>
        <dsp:cNvPr id="0" name=""/>
        <dsp:cNvSpPr/>
      </dsp:nvSpPr>
      <dsp:spPr>
        <a:xfrm>
          <a:off x="1679131" y="2501667"/>
          <a:ext cx="3166533" cy="3166533"/>
        </a:xfrm>
        <a:prstGeom prst="leftCircularArrow">
          <a:avLst>
            <a:gd name="adj1" fmla="val 2870"/>
            <a:gd name="adj2" fmla="val 350776"/>
            <a:gd name="adj3" fmla="val 2126287"/>
            <a:gd name="adj4" fmla="val 9024489"/>
            <a:gd name="adj5" fmla="val 33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F3FC-43CA-4FD1-B9C6-CE7604D6DBE3}">
      <dsp:nvSpPr>
        <dsp:cNvPr id="0" name=""/>
        <dsp:cNvSpPr/>
      </dsp:nvSpPr>
      <dsp:spPr>
        <a:xfrm>
          <a:off x="658494" y="3774098"/>
          <a:ext cx="2625493" cy="1044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Rentabilidad Social</a:t>
          </a:r>
          <a:endParaRPr lang="es-CL" sz="3200" kern="1200" dirty="0"/>
        </a:p>
      </dsp:txBody>
      <dsp:txXfrm>
        <a:off x="689074" y="3804678"/>
        <a:ext cx="2564333" cy="982912"/>
      </dsp:txXfrm>
    </dsp:sp>
    <dsp:sp modelId="{C57C9C15-B561-4754-ADE0-4CC8A791F40B}">
      <dsp:nvSpPr>
        <dsp:cNvPr id="0" name=""/>
        <dsp:cNvSpPr/>
      </dsp:nvSpPr>
      <dsp:spPr>
        <a:xfrm>
          <a:off x="3716678" y="1859965"/>
          <a:ext cx="2953680" cy="243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La solución planteada se puede concretar de manera fácil y amigable, utilizando herramientas complementadas con los conocimientos del tema.</a:t>
          </a:r>
          <a:endParaRPr lang="es-CL" sz="1600" kern="1200" dirty="0"/>
        </a:p>
      </dsp:txBody>
      <dsp:txXfrm>
        <a:off x="3772741" y="2438064"/>
        <a:ext cx="2841554" cy="1802006"/>
      </dsp:txXfrm>
    </dsp:sp>
    <dsp:sp modelId="{BFBFD405-5662-43DA-BE95-94B005B9B66E}">
      <dsp:nvSpPr>
        <dsp:cNvPr id="0" name=""/>
        <dsp:cNvSpPr/>
      </dsp:nvSpPr>
      <dsp:spPr>
        <a:xfrm>
          <a:off x="5369073" y="392378"/>
          <a:ext cx="3543948" cy="3543948"/>
        </a:xfrm>
        <a:prstGeom prst="circularArrow">
          <a:avLst>
            <a:gd name="adj1" fmla="val 2564"/>
            <a:gd name="adj2" fmla="val 311194"/>
            <a:gd name="adj3" fmla="val 19513295"/>
            <a:gd name="adj4" fmla="val 12575511"/>
            <a:gd name="adj5" fmla="val 29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C234-30AE-4FD0-AF0E-962FE5307E99}">
      <dsp:nvSpPr>
        <dsp:cNvPr id="0" name=""/>
        <dsp:cNvSpPr/>
      </dsp:nvSpPr>
      <dsp:spPr>
        <a:xfrm>
          <a:off x="4373051" y="1337929"/>
          <a:ext cx="2625493" cy="1044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Informática</a:t>
          </a:r>
          <a:endParaRPr lang="es-CL" sz="3200" kern="1200" dirty="0"/>
        </a:p>
      </dsp:txBody>
      <dsp:txXfrm>
        <a:off x="4403631" y="1368509"/>
        <a:ext cx="2564333" cy="982912"/>
      </dsp:txXfrm>
    </dsp:sp>
    <dsp:sp modelId="{F3450B20-F908-4519-99F2-4587FE8DF42C}">
      <dsp:nvSpPr>
        <dsp:cNvPr id="0" name=""/>
        <dsp:cNvSpPr/>
      </dsp:nvSpPr>
      <dsp:spPr>
        <a:xfrm>
          <a:off x="7431234" y="1859965"/>
          <a:ext cx="2953680" cy="243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Coordinar con la comunidad una reunión</a:t>
          </a:r>
          <a:endParaRPr lang="es-CL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Encuesta para aprobar o rechazar la iniciativa</a:t>
          </a:r>
          <a:endParaRPr lang="es-CL" sz="16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Escuchar propuestas nuevas para resolver este mismo problema</a:t>
          </a:r>
          <a:endParaRPr lang="es-CL" sz="1600" kern="1200" dirty="0"/>
        </a:p>
      </dsp:txBody>
      <dsp:txXfrm>
        <a:off x="7487297" y="1916028"/>
        <a:ext cx="2841554" cy="1802006"/>
      </dsp:txXfrm>
    </dsp:sp>
    <dsp:sp modelId="{D9780112-C596-4F5E-A84F-E90C52958ED4}">
      <dsp:nvSpPr>
        <dsp:cNvPr id="0" name=""/>
        <dsp:cNvSpPr/>
      </dsp:nvSpPr>
      <dsp:spPr>
        <a:xfrm>
          <a:off x="8087608" y="3774098"/>
          <a:ext cx="2625493" cy="1044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Organización</a:t>
          </a:r>
          <a:endParaRPr lang="es-CL" sz="3200" kern="1200" dirty="0"/>
        </a:p>
      </dsp:txBody>
      <dsp:txXfrm>
        <a:off x="8118188" y="3804678"/>
        <a:ext cx="2564333" cy="98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8E185-2326-41B8-A372-6C382BA34A11}">
      <dsp:nvSpPr>
        <dsp:cNvPr id="0" name=""/>
        <dsp:cNvSpPr/>
      </dsp:nvSpPr>
      <dsp:spPr>
        <a:xfrm>
          <a:off x="0" y="380798"/>
          <a:ext cx="8128000" cy="11820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6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Técnicos</a:t>
          </a:r>
          <a:endParaRPr lang="es-CL" sz="2200" kern="1200" dirty="0"/>
        </a:p>
      </dsp:txBody>
      <dsp:txXfrm>
        <a:off x="0" y="676308"/>
        <a:ext cx="7832490" cy="591019"/>
      </dsp:txXfrm>
    </dsp:sp>
    <dsp:sp modelId="{604C22CC-D6E3-4EF2-ADEE-4D710556D9FA}">
      <dsp:nvSpPr>
        <dsp:cNvPr id="0" name=""/>
        <dsp:cNvSpPr/>
      </dsp:nvSpPr>
      <dsp:spPr>
        <a:xfrm>
          <a:off x="0" y="1290795"/>
          <a:ext cx="1502216" cy="217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Aplicación móvil, intuitiva y simple.</a:t>
          </a:r>
          <a:endParaRPr lang="es-CL" sz="1600" kern="1200" dirty="0"/>
        </a:p>
      </dsp:txBody>
      <dsp:txXfrm>
        <a:off x="0" y="1290795"/>
        <a:ext cx="1502216" cy="2170413"/>
      </dsp:txXfrm>
    </dsp:sp>
    <dsp:sp modelId="{71B19A57-881E-4A68-97E2-32692E9B3AB2}">
      <dsp:nvSpPr>
        <dsp:cNvPr id="0" name=""/>
        <dsp:cNvSpPr/>
      </dsp:nvSpPr>
      <dsp:spPr>
        <a:xfrm>
          <a:off x="1502054" y="774963"/>
          <a:ext cx="6625945" cy="11820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6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Ambientales</a:t>
          </a:r>
        </a:p>
      </dsp:txBody>
      <dsp:txXfrm>
        <a:off x="1502054" y="1070473"/>
        <a:ext cx="6330435" cy="591019"/>
      </dsp:txXfrm>
    </dsp:sp>
    <dsp:sp modelId="{173D2FB2-508F-4592-B89B-2D0268CFCC92}">
      <dsp:nvSpPr>
        <dsp:cNvPr id="0" name=""/>
        <dsp:cNvSpPr/>
      </dsp:nvSpPr>
      <dsp:spPr>
        <a:xfrm>
          <a:off x="1502054" y="1684960"/>
          <a:ext cx="1502216" cy="217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La iniciativa no contribuye ni hace daño al medio ambiente. </a:t>
          </a:r>
          <a:endParaRPr lang="es-CL" sz="1600" kern="1200" dirty="0"/>
        </a:p>
      </dsp:txBody>
      <dsp:txXfrm>
        <a:off x="1502054" y="1684960"/>
        <a:ext cx="1502216" cy="2170413"/>
      </dsp:txXfrm>
    </dsp:sp>
    <dsp:sp modelId="{45BE67D3-8642-402D-B4EE-04F1A0778646}">
      <dsp:nvSpPr>
        <dsp:cNvPr id="0" name=""/>
        <dsp:cNvSpPr/>
      </dsp:nvSpPr>
      <dsp:spPr>
        <a:xfrm>
          <a:off x="3004108" y="1169128"/>
          <a:ext cx="5123891" cy="11820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6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Legales</a:t>
          </a:r>
          <a:endParaRPr lang="es-CL" sz="2200" kern="1200" dirty="0"/>
        </a:p>
      </dsp:txBody>
      <dsp:txXfrm>
        <a:off x="3004108" y="1464638"/>
        <a:ext cx="4828381" cy="591019"/>
      </dsp:txXfrm>
    </dsp:sp>
    <dsp:sp modelId="{645B8D1B-0269-4215-80D3-9794B4E87993}">
      <dsp:nvSpPr>
        <dsp:cNvPr id="0" name=""/>
        <dsp:cNvSpPr/>
      </dsp:nvSpPr>
      <dsp:spPr>
        <a:xfrm>
          <a:off x="3004108" y="2079125"/>
          <a:ext cx="1502216" cy="217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No requiere de ningún permiso para su realización y solo requiere de la aprobación de la comunidad. </a:t>
          </a:r>
          <a:endParaRPr lang="es-CL" sz="1600" kern="1200" dirty="0"/>
        </a:p>
      </dsp:txBody>
      <dsp:txXfrm>
        <a:off x="3004108" y="2079125"/>
        <a:ext cx="1502216" cy="2170413"/>
      </dsp:txXfrm>
    </dsp:sp>
    <dsp:sp modelId="{45FAFE8A-ADCB-4251-8F9F-F9CD1DD711B7}">
      <dsp:nvSpPr>
        <dsp:cNvPr id="0" name=""/>
        <dsp:cNvSpPr/>
      </dsp:nvSpPr>
      <dsp:spPr>
        <a:xfrm>
          <a:off x="4506975" y="1563293"/>
          <a:ext cx="3621024" cy="11820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6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Financieros</a:t>
          </a:r>
          <a:endParaRPr lang="es-CL" sz="2200" kern="1200" dirty="0"/>
        </a:p>
      </dsp:txBody>
      <dsp:txXfrm>
        <a:off x="4506975" y="1858803"/>
        <a:ext cx="3325514" cy="591019"/>
      </dsp:txXfrm>
    </dsp:sp>
    <dsp:sp modelId="{5D8052E9-D8C7-4448-9048-0EF1E67D4A85}">
      <dsp:nvSpPr>
        <dsp:cNvPr id="0" name=""/>
        <dsp:cNvSpPr/>
      </dsp:nvSpPr>
      <dsp:spPr>
        <a:xfrm>
          <a:off x="4506975" y="2473290"/>
          <a:ext cx="1502216" cy="217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El uso de un servicio de Hosting para almacenar los datos de la aplicación.</a:t>
          </a:r>
          <a:endParaRPr lang="es-CL" sz="1600" kern="1200" dirty="0"/>
        </a:p>
      </dsp:txBody>
      <dsp:txXfrm>
        <a:off x="4506975" y="2473290"/>
        <a:ext cx="1502216" cy="2170413"/>
      </dsp:txXfrm>
    </dsp:sp>
    <dsp:sp modelId="{EA2615E2-FF60-45A3-9744-5FC974AD93D2}">
      <dsp:nvSpPr>
        <dsp:cNvPr id="0" name=""/>
        <dsp:cNvSpPr/>
      </dsp:nvSpPr>
      <dsp:spPr>
        <a:xfrm>
          <a:off x="6009030" y="1957458"/>
          <a:ext cx="2118969" cy="118203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6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Éticos</a:t>
          </a:r>
          <a:endParaRPr lang="es-CL" sz="2200" kern="1200" dirty="0"/>
        </a:p>
      </dsp:txBody>
      <dsp:txXfrm>
        <a:off x="6009030" y="2252968"/>
        <a:ext cx="1823459" cy="591019"/>
      </dsp:txXfrm>
    </dsp:sp>
    <dsp:sp modelId="{83E40B92-43EA-4CF0-A318-DB797256CD42}">
      <dsp:nvSpPr>
        <dsp:cNvPr id="0" name=""/>
        <dsp:cNvSpPr/>
      </dsp:nvSpPr>
      <dsp:spPr>
        <a:xfrm>
          <a:off x="6009030" y="2867455"/>
          <a:ext cx="1502216" cy="2170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Debe ser utilizada con responsabilidad. </a:t>
          </a:r>
          <a:endParaRPr lang="es-CL" sz="1600" kern="1200" dirty="0"/>
        </a:p>
      </dsp:txBody>
      <dsp:txXfrm>
        <a:off x="6009030" y="2867455"/>
        <a:ext cx="1502216" cy="2170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25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60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20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2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231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232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5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8163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13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2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7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214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138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95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3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26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9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7AA611-59DD-4D00-831E-3D7E512DFD34}" type="datetimeFigureOut">
              <a:rPr lang="es-CL" smtClean="0"/>
              <a:t>15-04-2018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A7632C-BC95-4756-9B28-2CC9F234324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2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/>
            </a:r>
            <a:br>
              <a:rPr lang="es-CL" dirty="0"/>
            </a:br>
            <a:r>
              <a:rPr lang="es-CL" dirty="0"/>
              <a:t> Proyecto </a:t>
            </a:r>
            <a:r>
              <a:rPr lang="es-CL" dirty="0" smtClean="0"/>
              <a:t>Entrega </a:t>
            </a:r>
            <a:r>
              <a:rPr lang="es-CL" dirty="0"/>
              <a:t>1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374307"/>
            <a:ext cx="6987645" cy="1388534"/>
          </a:xfrm>
        </p:spPr>
        <p:txBody>
          <a:bodyPr/>
          <a:lstStyle/>
          <a:p>
            <a:r>
              <a:rPr lang="es-CL" dirty="0" smtClean="0"/>
              <a:t>Alumno: Diego Varas</a:t>
            </a:r>
          </a:p>
          <a:p>
            <a:r>
              <a:rPr lang="es-CL" dirty="0" smtClean="0"/>
              <a:t>Profesora: Marcela Varas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7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1889" y="648643"/>
            <a:ext cx="5805131" cy="821028"/>
          </a:xfrm>
        </p:spPr>
        <p:txBody>
          <a:bodyPr/>
          <a:lstStyle/>
          <a:p>
            <a:r>
              <a:rPr lang="es-CL" dirty="0" smtClean="0"/>
              <a:t>Definición del Problema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2962">
            <a:off x="7256429" y="1557973"/>
            <a:ext cx="4000500" cy="276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83" y="4211896"/>
            <a:ext cx="4324080" cy="243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07" y="1815921"/>
            <a:ext cx="4275141" cy="204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0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97" y="4209648"/>
            <a:ext cx="3698816" cy="264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231521012"/>
              </p:ext>
            </p:extLst>
          </p:nvPr>
        </p:nvGraphicFramePr>
        <p:xfrm>
          <a:off x="2263819" y="553792"/>
          <a:ext cx="8348372" cy="365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79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71831274"/>
              </p:ext>
            </p:extLst>
          </p:nvPr>
        </p:nvGraphicFramePr>
        <p:xfrm>
          <a:off x="1146218" y="296215"/>
          <a:ext cx="10715223" cy="61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8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6219" y="338899"/>
            <a:ext cx="3596685" cy="122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 </a:t>
            </a:r>
            <a:r>
              <a:rPr lang="es-CL" sz="2900" b="1" dirty="0" smtClean="0"/>
              <a:t>Aspectos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41289959"/>
              </p:ext>
            </p:extLst>
          </p:nvPr>
        </p:nvGraphicFramePr>
        <p:xfrm>
          <a:off x="2446365" y="13068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5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493</TotalTime>
  <Words>152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  Proyecto Entrega 1 </vt:lpstr>
      <vt:lpstr>Definición del Problema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Varas</dc:creator>
  <cp:lastModifiedBy>Diego Varas</cp:lastModifiedBy>
  <cp:revision>16</cp:revision>
  <dcterms:created xsi:type="dcterms:W3CDTF">2018-04-14T21:57:05Z</dcterms:created>
  <dcterms:modified xsi:type="dcterms:W3CDTF">2018-04-15T21:26:41Z</dcterms:modified>
</cp:coreProperties>
</file>