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4" r:id="rId7"/>
    <p:sldId id="265" r:id="rId8"/>
    <p:sldId id="260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2E8A-B0DB-4961-9D37-588B0284A08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8927-B1C3-4697-85C4-A0ED213B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1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2E8A-B0DB-4961-9D37-588B0284A08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8927-B1C3-4697-85C4-A0ED213B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2E8A-B0DB-4961-9D37-588B0284A08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8927-B1C3-4697-85C4-A0ED213B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2E8A-B0DB-4961-9D37-588B0284A08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8927-B1C3-4697-85C4-A0ED213B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2E8A-B0DB-4961-9D37-588B0284A08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8927-B1C3-4697-85C4-A0ED213B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0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2E8A-B0DB-4961-9D37-588B0284A08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8927-B1C3-4697-85C4-A0ED213B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6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2E8A-B0DB-4961-9D37-588B0284A08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8927-B1C3-4697-85C4-A0ED213B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3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2E8A-B0DB-4961-9D37-588B0284A08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8927-B1C3-4697-85C4-A0ED213B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9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2E8A-B0DB-4961-9D37-588B0284A08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8927-B1C3-4697-85C4-A0ED213B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4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2E8A-B0DB-4961-9D37-588B0284A08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8927-B1C3-4697-85C4-A0ED213B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4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2E8A-B0DB-4961-9D37-588B0284A08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8927-B1C3-4697-85C4-A0ED213B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3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62E8A-B0DB-4961-9D37-588B0284A08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8927-B1C3-4697-85C4-A0ED213B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9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Pseudo Eye Simulations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Dmitry Vasilchenko Mar 2020</a:t>
            </a:r>
          </a:p>
        </p:txBody>
      </p:sp>
    </p:spTree>
    <p:extLst>
      <p:ext uri="{BB962C8B-B14F-4D97-AF65-F5344CB8AC3E}">
        <p14:creationId xmlns:p14="http://schemas.microsoft.com/office/powerpoint/2010/main" val="1662267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792"/>
          </a:xfrm>
        </p:spPr>
        <p:txBody>
          <a:bodyPr/>
          <a:lstStyle/>
          <a:p>
            <a:r>
              <a:rPr lang="en-US" dirty="0" smtClean="0"/>
              <a:t>Useful environment variables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40904" y="13199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HL_BATCH_ALL_WDB_WAVEFORMS=1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HL_CCT_IGNORE_IBIS_MODEL=1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HL_CCT_NETLIST=1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24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55430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[INFO]Net DDR4_DQ[48]</a:t>
            </a:r>
          </a:p>
          <a:p>
            <a:r>
              <a:rPr lang="en-US" dirty="0" smtClean="0"/>
              <a:t>[INFO]Simulation #1. ISI. Driver: U100.W27</a:t>
            </a:r>
          </a:p>
          <a:p>
            <a:r>
              <a:rPr lang="en-US" dirty="0" smtClean="0"/>
              <a:t>[INFO]      Receiver: U802.G2   Sig: 848.9    ISI: 103.4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54" y="1160311"/>
            <a:ext cx="4705350" cy="1543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62" y="2768018"/>
            <a:ext cx="8543925" cy="2695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204" y="890331"/>
            <a:ext cx="5896596" cy="18776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57487" y="360706"/>
            <a:ext cx="4690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Net: DDR4_DQ[48]    UI = 833ps    Edge=100ps, Rx R=1000 Ohms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441542" y="4025245"/>
            <a:ext cx="1536569" cy="2168165"/>
          </a:xfrm>
          <a:prstGeom prst="straightConnector1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733014" y="4835952"/>
            <a:ext cx="1404594" cy="135745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19347" y="251758"/>
            <a:ext cx="10515600" cy="5872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Pseudo Eye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7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01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Victim DQ[48], Aggressors A[0], DQ[0]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2" y="988512"/>
            <a:ext cx="11572875" cy="490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2" y="5848350"/>
            <a:ext cx="5495925" cy="10096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1340" y="2790334"/>
            <a:ext cx="4826524" cy="1517715"/>
          </a:xfrm>
          <a:prstGeom prst="rect">
            <a:avLst/>
          </a:prstGeom>
          <a:noFill/>
          <a:ln w="444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6478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INFO]Simulation #2. Crosstalk. Aggressor drivers:  U100.AK25;U100.AE17</a:t>
            </a:r>
          </a:p>
          <a:p>
            <a:r>
              <a:rPr lang="en-US" dirty="0" smtClean="0"/>
              <a:t>[INFO]      Receiver: U802.G2   Crosstalk 9.0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6" y="36547"/>
            <a:ext cx="8620125" cy="2638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0" y="2448338"/>
            <a:ext cx="8511001" cy="2724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503" y="5361025"/>
            <a:ext cx="7378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[INFO]Simulation #2. Crosstalk. Aggressor drivers:  U100.AK25;U100.AE17</a:t>
            </a:r>
          </a:p>
          <a:p>
            <a:r>
              <a:rPr lang="en-US" dirty="0" smtClean="0"/>
              <a:t>[INFO]      Receiver: U802.G2   Crosstalk 9.0 (V*</a:t>
            </a:r>
            <a:r>
              <a:rPr lang="en-US" dirty="0" err="1" smtClean="0"/>
              <a:t>ps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94029" y="3968685"/>
            <a:ext cx="1168925" cy="174378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37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232" y="198697"/>
            <a:ext cx="832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Round robin simulations for victim buffers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172" y="1090180"/>
            <a:ext cx="5667375" cy="103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983" y="1280830"/>
            <a:ext cx="86695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Output window</a:t>
            </a:r>
          </a:p>
          <a:p>
            <a:r>
              <a:rPr lang="en-US" dirty="0" smtClean="0"/>
              <a:t>[INFO]Net DDR4_DQ[48]</a:t>
            </a:r>
          </a:p>
          <a:p>
            <a:r>
              <a:rPr lang="en-US" dirty="0" smtClean="0"/>
              <a:t>[INFO]Simulation #1. ISI. Driver: </a:t>
            </a:r>
            <a:r>
              <a:rPr lang="en-US" b="1" dirty="0" smtClean="0"/>
              <a:t>U100.W27</a:t>
            </a:r>
          </a:p>
          <a:p>
            <a:r>
              <a:rPr lang="en-US" dirty="0" smtClean="0"/>
              <a:t>[INFO]      Receiver: U802.G2   Sig: 848.9    ISI: 103.4</a:t>
            </a:r>
          </a:p>
          <a:p>
            <a:r>
              <a:rPr lang="en-US" dirty="0" smtClean="0"/>
              <a:t>[INFO]Simulation #2. Crosstalk. Aggressor drivers:  U100.AK25; U100.AE17</a:t>
            </a:r>
          </a:p>
          <a:p>
            <a:r>
              <a:rPr lang="en-US" dirty="0" smtClean="0"/>
              <a:t>[INFO]      Receiver: U802.G2   Crosstalk 9.0</a:t>
            </a:r>
          </a:p>
          <a:p>
            <a:r>
              <a:rPr lang="en-US" dirty="0" smtClean="0"/>
              <a:t>[INFO]Simulation #3. ISI. Driver: </a:t>
            </a:r>
            <a:r>
              <a:rPr lang="en-US" b="1" dirty="0" smtClean="0"/>
              <a:t>U802.G2</a:t>
            </a:r>
          </a:p>
          <a:p>
            <a:r>
              <a:rPr lang="en-US" dirty="0" smtClean="0"/>
              <a:t>[INFO]      Receiver: U100.W27   Sig: 848.9    ISI: 103.3</a:t>
            </a:r>
          </a:p>
          <a:p>
            <a:r>
              <a:rPr lang="en-US" dirty="0" smtClean="0"/>
              <a:t>[INFO]Simulation #4. Crosstalk. Aggressor drivers:  U100.AK25; U799.G2</a:t>
            </a:r>
          </a:p>
          <a:p>
            <a:r>
              <a:rPr lang="en-US" dirty="0" smtClean="0"/>
              <a:t>[INFO]      Receiver: U100.W27   Crosstalk 27.3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800" y="2507568"/>
            <a:ext cx="4705350" cy="1543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983" y="4143152"/>
            <a:ext cx="742517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prpe.rpt</a:t>
            </a:r>
            <a:endParaRPr lang="en-US" b="1" dirty="0" smtClean="0"/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             Max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Min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           SIG (V*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ISI(V*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Xtalk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(V*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P-eye(V*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P-ratio    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DDR4_DQ[48]     848.87       103.35       27.29        718.25       6.50     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28146"/>
              </p:ext>
            </p:extLst>
          </p:nvPr>
        </p:nvGraphicFramePr>
        <p:xfrm>
          <a:off x="348661" y="5626464"/>
          <a:ext cx="7950199" cy="916305"/>
        </p:xfrm>
        <a:graphic>
          <a:graphicData uri="http://schemas.openxmlformats.org/drawingml/2006/table">
            <a:tbl>
              <a:tblPr/>
              <a:tblGrid>
                <a:gridCol w="924664"/>
                <a:gridCol w="1582414"/>
                <a:gridCol w="1372696"/>
                <a:gridCol w="1019990"/>
                <a:gridCol w="610087"/>
                <a:gridCol w="610087"/>
                <a:gridCol w="610087"/>
                <a:gridCol w="610087"/>
                <a:gridCol w="610087"/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detailed_prpe.csv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Aggressor Drivers(s)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Driver(s) [RefDes.Pin]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Receiver [RefDes.Pin]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 (V*ps)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ISI (V*ps)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Xtalk (V*ps)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P-eye (V*ps)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P-ratio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DDR4_DQ[48]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U100.AK25; U100.AE17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U100.W27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U802.G2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848.866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103.354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736.548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DDR4_DQ[48]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U100.AK25; U799.G2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U802.G2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U100.W27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848.867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103.328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718.252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90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47" y="251758"/>
            <a:ext cx="10515600" cy="5872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Termination configuration. </a:t>
            </a:r>
            <a:r>
              <a:rPr lang="en-US" sz="3100" dirty="0" smtClean="0"/>
              <a:t>TX=U100 RX=U799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9" y="914671"/>
            <a:ext cx="10782300" cy="2333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18343" y="51729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[INFO]Net DDR4_A[0]</a:t>
            </a:r>
          </a:p>
          <a:p>
            <a:r>
              <a:rPr lang="en-US" dirty="0" smtClean="0"/>
              <a:t>[INFO]Simulation #1. ISI. Driver: U100.AK25</a:t>
            </a:r>
          </a:p>
          <a:p>
            <a:r>
              <a:rPr lang="en-US" dirty="0" smtClean="0"/>
              <a:t>[INFO]      Receiver: U799.P3   Sig: 313.9    ISI: 35.9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489" y="3863271"/>
            <a:ext cx="5553075" cy="942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476" y="3863271"/>
            <a:ext cx="42195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0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/>
          <a:lstStyle/>
          <a:p>
            <a:r>
              <a:rPr lang="en-US" dirty="0" smtClean="0"/>
              <a:t>Termination spice circuit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209921"/>
            <a:ext cx="10782300" cy="2333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9523" y="3944821"/>
            <a:ext cx="38712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Spice circuit:</a:t>
            </a:r>
          </a:p>
          <a:p>
            <a:r>
              <a:rPr lang="pl-PL" dirty="0" smtClean="0"/>
              <a:t>X_U100_AK25 U100_AK25 </a:t>
            </a:r>
            <a:r>
              <a:rPr lang="pl-PL" b="1" dirty="0" smtClean="0"/>
              <a:t>prpe_tx</a:t>
            </a:r>
          </a:p>
          <a:p>
            <a:r>
              <a:rPr lang="pl-PL" dirty="0" smtClean="0"/>
              <a:t>X_U799_P3 U799_P3 </a:t>
            </a:r>
            <a:r>
              <a:rPr lang="pl-PL" b="1" dirty="0" smtClean="0"/>
              <a:t>prpe_rx</a:t>
            </a:r>
          </a:p>
          <a:p>
            <a:r>
              <a:rPr lang="pl-PL" dirty="0" smtClean="0"/>
              <a:t>X_U800_P3 </a:t>
            </a:r>
            <a:r>
              <a:rPr lang="en-US" dirty="0" smtClean="0"/>
              <a:t>U800_P3 </a:t>
            </a:r>
            <a:r>
              <a:rPr lang="pl-PL" b="1" dirty="0" smtClean="0"/>
              <a:t>prpe_SB</a:t>
            </a:r>
          </a:p>
          <a:p>
            <a:r>
              <a:rPr lang="pl-PL" dirty="0" smtClean="0"/>
              <a:t>X_U801_P3 U80</a:t>
            </a:r>
            <a:r>
              <a:rPr lang="en-US" dirty="0" smtClean="0"/>
              <a:t>1</a:t>
            </a:r>
            <a:r>
              <a:rPr lang="pl-PL" dirty="0" smtClean="0"/>
              <a:t>_P3 </a:t>
            </a:r>
            <a:r>
              <a:rPr lang="pl-PL" b="1" dirty="0" smtClean="0"/>
              <a:t>prpe_SB</a:t>
            </a:r>
          </a:p>
          <a:p>
            <a:r>
              <a:rPr lang="pl-PL" dirty="0" smtClean="0"/>
              <a:t>X_U802_P3 U802</a:t>
            </a:r>
            <a:r>
              <a:rPr lang="en-US" dirty="0" smtClean="0"/>
              <a:t>_PE</a:t>
            </a:r>
            <a:r>
              <a:rPr lang="pl-PL" dirty="0" smtClean="0"/>
              <a:t> </a:t>
            </a:r>
            <a:r>
              <a:rPr lang="pl-PL" b="1" dirty="0" smtClean="0"/>
              <a:t>prpe_SB</a:t>
            </a:r>
          </a:p>
          <a:p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257800" y="3944821"/>
            <a:ext cx="6096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subckt</a:t>
            </a:r>
            <a:r>
              <a:rPr lang="en-US" dirty="0" smtClean="0"/>
              <a:t> </a:t>
            </a:r>
            <a:r>
              <a:rPr lang="en-US" b="1" dirty="0" err="1" smtClean="0"/>
              <a:t>prpe_tx</a:t>
            </a:r>
            <a:r>
              <a:rPr lang="en-US" dirty="0" smtClean="0"/>
              <a:t> pin</a:t>
            </a:r>
          </a:p>
          <a:p>
            <a:r>
              <a:rPr lang="en-US" dirty="0" err="1" smtClean="0"/>
              <a:t>R_R_tx</a:t>
            </a:r>
            <a:r>
              <a:rPr lang="en-US" dirty="0" smtClean="0"/>
              <a:t> 0 </a:t>
            </a:r>
            <a:r>
              <a:rPr lang="en-US" dirty="0" err="1" smtClean="0"/>
              <a:t>midNode</a:t>
            </a:r>
            <a:r>
              <a:rPr lang="en-US" dirty="0" smtClean="0"/>
              <a:t> 3.0000000e+01</a:t>
            </a:r>
          </a:p>
          <a:p>
            <a:r>
              <a:rPr lang="en-US" dirty="0" err="1" smtClean="0"/>
              <a:t>V_prpe_voltage_source</a:t>
            </a:r>
            <a:r>
              <a:rPr lang="en-US" dirty="0" smtClean="0"/>
              <a:t> pin </a:t>
            </a:r>
            <a:r>
              <a:rPr lang="en-US" dirty="0" err="1" smtClean="0"/>
              <a:t>midNode</a:t>
            </a:r>
            <a:r>
              <a:rPr lang="en-US" dirty="0" smtClean="0"/>
              <a:t> PWL(..)</a:t>
            </a:r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subckt</a:t>
            </a:r>
            <a:r>
              <a:rPr lang="en-US" dirty="0" smtClean="0"/>
              <a:t> </a:t>
            </a:r>
            <a:r>
              <a:rPr lang="en-US" b="1" dirty="0" err="1" smtClean="0"/>
              <a:t>prpe_rx</a:t>
            </a:r>
            <a:r>
              <a:rPr lang="en-US" dirty="0" smtClean="0"/>
              <a:t> pin</a:t>
            </a:r>
          </a:p>
          <a:p>
            <a:r>
              <a:rPr lang="pt-BR" dirty="0" smtClean="0"/>
              <a:t>C_C_rx 0 pin 1.0000000e-13</a:t>
            </a:r>
          </a:p>
          <a:p>
            <a:r>
              <a:rPr lang="en-US" dirty="0" err="1" smtClean="0"/>
              <a:t>R_R_rx</a:t>
            </a:r>
            <a:r>
              <a:rPr lang="en-US" dirty="0" smtClean="0"/>
              <a:t> 0 pin 5.0000000e+01</a:t>
            </a:r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subckt</a:t>
            </a:r>
            <a:r>
              <a:rPr lang="en-US" dirty="0" smtClean="0"/>
              <a:t> </a:t>
            </a:r>
            <a:r>
              <a:rPr lang="en-US" b="1" dirty="0" err="1" smtClean="0"/>
              <a:t>prpe_SB</a:t>
            </a:r>
            <a:r>
              <a:rPr lang="en-US" dirty="0" smtClean="0"/>
              <a:t> pin</a:t>
            </a:r>
          </a:p>
          <a:p>
            <a:r>
              <a:rPr lang="en-US" dirty="0" smtClean="0"/>
              <a:t>R_R_SB 0 pin 1.0000000e+03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2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en-US" dirty="0" smtClean="0"/>
              <a:t>Electrical coupling thresholds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957786"/>
              </p:ext>
            </p:extLst>
          </p:nvPr>
        </p:nvGraphicFramePr>
        <p:xfrm>
          <a:off x="705571" y="1395167"/>
          <a:ext cx="3423369" cy="1875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440"/>
                <a:gridCol w="530498"/>
                <a:gridCol w="530498"/>
                <a:gridCol w="729435"/>
                <a:gridCol w="530498"/>
              </a:tblGrid>
              <a:tr h="220002">
                <a:tc gridSpan="2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6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Threshold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</a:t>
                      </a:r>
                      <a:r>
                        <a:rPr lang="en-US" sz="1100" u="none" strike="noStrike" dirty="0" smtClean="0">
                          <a:effectLst/>
                        </a:rPr>
                        <a:t>, 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#Agg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Crosstalk, V*ps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150mV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6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50mV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6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10mV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6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1mV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6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0.5mV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656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940" y="1395167"/>
            <a:ext cx="7584846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5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945"/>
          </a:xfrm>
        </p:spPr>
        <p:txBody>
          <a:bodyPr/>
          <a:lstStyle/>
          <a:p>
            <a:r>
              <a:rPr lang="en-US" dirty="0" smtClean="0"/>
              <a:t>Geometrical coupling thresholds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1229068"/>
            <a:ext cx="8391525" cy="524827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34373"/>
              </p:ext>
            </p:extLst>
          </p:nvPr>
        </p:nvGraphicFramePr>
        <p:xfrm>
          <a:off x="152531" y="1229068"/>
          <a:ext cx="3542776" cy="1701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0112"/>
                <a:gridCol w="649678"/>
                <a:gridCol w="649678"/>
                <a:gridCol w="893308"/>
              </a:tblGrid>
              <a:tr h="12839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 fills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Off</a:t>
                      </a:r>
                      <a:endParaRPr 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Thresholds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Time,s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#Agg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Crosstalk, V*ps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D=15, L=500, HV=1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D=100, L=500, HV=1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D=500, L=500, HV=1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D=100, L=500, HV=10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D=100, L=100, HV=10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D=300, L=100, HV=10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D=500, L=1, HV=10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27925"/>
              </p:ext>
            </p:extLst>
          </p:nvPr>
        </p:nvGraphicFramePr>
        <p:xfrm>
          <a:off x="225652" y="3393060"/>
          <a:ext cx="3469654" cy="1487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0853"/>
                <a:gridCol w="668849"/>
                <a:gridCol w="668849"/>
                <a:gridCol w="721103"/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Area fills = 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Thresholds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Time,s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#Agg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Crosstalk, V*ps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D=15, L=500, HV=1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D=100, L=500, HV=1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D=500, L=500, HV=1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D=100, L=500, HV=10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D=100, L=100, HV=10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69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524</Words>
  <Application>Microsoft Office PowerPoint</Application>
  <PresentationFormat>Widescreen</PresentationFormat>
  <Paragraphs>166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Office Theme</vt:lpstr>
      <vt:lpstr>Pseudo Eye Simulations</vt:lpstr>
      <vt:lpstr>Pseudo Eye simulation</vt:lpstr>
      <vt:lpstr>Victim DQ[48], Aggressors A[0], DQ[0] </vt:lpstr>
      <vt:lpstr>PowerPoint Presentation</vt:lpstr>
      <vt:lpstr>PowerPoint Presentation</vt:lpstr>
      <vt:lpstr>Termination configuration. TX=U100 RX=U799</vt:lpstr>
      <vt:lpstr>Termination spice circuit</vt:lpstr>
      <vt:lpstr>Electrical coupling thresholds</vt:lpstr>
      <vt:lpstr>Geometrical coupling thresholds</vt:lpstr>
      <vt:lpstr>Useful environment variables</vt:lpstr>
    </vt:vector>
  </TitlesOfParts>
  <Company>Mentor Graphics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Vasilchenko, Dmitry</dc:creator>
  <cp:lastModifiedBy>Vasilchenko, Dmitry</cp:lastModifiedBy>
  <cp:revision>24</cp:revision>
  <dcterms:created xsi:type="dcterms:W3CDTF">2020-03-24T12:12:12Z</dcterms:created>
  <dcterms:modified xsi:type="dcterms:W3CDTF">2020-03-24T15:15:52Z</dcterms:modified>
</cp:coreProperties>
</file>