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First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content of my first slide.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