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7" r:id="rId4"/>
    <p:sldId id="263" r:id="rId5"/>
    <p:sldId id="266" r:id="rId6"/>
    <p:sldId id="265" r:id="rId7"/>
    <p:sldId id="268" r:id="rId8"/>
    <p:sldId id="278" r:id="rId9"/>
    <p:sldId id="269" r:id="rId10"/>
    <p:sldId id="271" r:id="rId11"/>
    <p:sldId id="267" r:id="rId12"/>
    <p:sldId id="274" r:id="rId13"/>
    <p:sldId id="264" r:id="rId14"/>
    <p:sldId id="275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F7FE4-94C8-4DD5-9E5F-5585AAE1AF43}" v="1642" dt="2024-02-20T06:35:34.065"/>
    <p1510:client id="{5DF74219-93F3-4310-85E7-0718D1450194}" v="274" dt="2024-02-20T03:38:04.035"/>
    <p1510:client id="{8C952798-407F-1374-79CB-03F49CCDDFF0}" v="17" dt="2024-02-20T02:50:05.438"/>
    <p1510:client id="{96847896-6CB2-6A03-CFA1-7FB3B906B556}" v="259" dt="2024-02-20T05:43:39.479"/>
    <p1510:client id="{A24950AA-A5DC-B2FB-CB02-A6A9C1448296}" v="3" dt="2024-02-20T02:10:05.502"/>
    <p1510:client id="{A4FC6CF5-A9D1-445B-8D5A-C1BAC7F95744}" v="2124" dt="2024-02-20T07:15:59.106"/>
    <p1510:client id="{BAE504EC-9E9A-FD65-02B8-050733DAA166}" v="43" dt="2024-02-20T03:38:48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77" autoAdjust="0"/>
  </p:normalViewPr>
  <p:slideViewPr>
    <p:cSldViewPr snapToGrid="0">
      <p:cViewPr varScale="1">
        <p:scale>
          <a:sx n="75" d="100"/>
          <a:sy n="75" d="100"/>
        </p:scale>
        <p:origin x="11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EC022-AAA3-4FA1-9ED4-6EFFCFDCAB7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7C70E9-A8E2-4CDE-A86C-2E2FE7A81305}">
      <dgm:prSet/>
      <dgm:spPr/>
      <dgm:t>
        <a:bodyPr/>
        <a:lstStyle/>
        <a:p>
          <a:pPr>
            <a:defRPr b="1"/>
          </a:pPr>
          <a:r>
            <a:rPr lang="zh-CN" dirty="0"/>
            <a:t>考试</a:t>
          </a:r>
          <a:r>
            <a:rPr lang="zh-CN" altLang="en-US" dirty="0"/>
            <a:t>介绍</a:t>
          </a:r>
          <a:endParaRPr lang="en-US" dirty="0"/>
        </a:p>
      </dgm:t>
    </dgm:pt>
    <dgm:pt modelId="{57117C44-EF28-4C5A-A87F-C82851E3306B}" type="parTrans" cxnId="{3A72E270-3FA2-4B2B-A089-176B3B492704}">
      <dgm:prSet/>
      <dgm:spPr/>
      <dgm:t>
        <a:bodyPr/>
        <a:lstStyle/>
        <a:p>
          <a:endParaRPr lang="en-US"/>
        </a:p>
      </dgm:t>
    </dgm:pt>
    <dgm:pt modelId="{5A575D93-4C08-4AE1-B5A6-468AF0059ECE}" type="sibTrans" cxnId="{3A72E270-3FA2-4B2B-A089-176B3B492704}">
      <dgm:prSet/>
      <dgm:spPr/>
      <dgm:t>
        <a:bodyPr/>
        <a:lstStyle/>
        <a:p>
          <a:endParaRPr lang="en-US"/>
        </a:p>
      </dgm:t>
    </dgm:pt>
    <dgm:pt modelId="{B75B2A4B-6211-4A9D-B740-D34D081160D3}">
      <dgm:prSet/>
      <dgm:spPr/>
      <dgm:t>
        <a:bodyPr/>
        <a:lstStyle/>
        <a:p>
          <a:r>
            <a:rPr lang="zh-CN" altLang="en-US" dirty="0"/>
            <a:t>考试介绍</a:t>
          </a:r>
          <a:endParaRPr lang="en-US" dirty="0"/>
        </a:p>
      </dgm:t>
    </dgm:pt>
    <dgm:pt modelId="{CB125740-01F1-400D-8EED-463A55CE9A14}" type="parTrans" cxnId="{DBB62E52-FD81-47B7-978A-2D52A658E208}">
      <dgm:prSet/>
      <dgm:spPr/>
      <dgm:t>
        <a:bodyPr/>
        <a:lstStyle/>
        <a:p>
          <a:endParaRPr lang="en-US"/>
        </a:p>
      </dgm:t>
    </dgm:pt>
    <dgm:pt modelId="{7BD51DC9-0702-4356-82C8-4EB3F3F1EF3F}" type="sibTrans" cxnId="{DBB62E52-FD81-47B7-978A-2D52A658E208}">
      <dgm:prSet/>
      <dgm:spPr/>
      <dgm:t>
        <a:bodyPr/>
        <a:lstStyle/>
        <a:p>
          <a:endParaRPr lang="en-US"/>
        </a:p>
      </dgm:t>
    </dgm:pt>
    <dgm:pt modelId="{47E99B63-A75E-46C7-BC85-B415DD24B78A}">
      <dgm:prSet/>
      <dgm:spPr/>
      <dgm:t>
        <a:bodyPr/>
        <a:lstStyle/>
        <a:p>
          <a:r>
            <a:rPr lang="zh-CN" dirty="0"/>
            <a:t>题目类型</a:t>
          </a:r>
          <a:endParaRPr lang="en-US" dirty="0"/>
        </a:p>
      </dgm:t>
    </dgm:pt>
    <dgm:pt modelId="{E545AFF9-6C50-41EA-99FB-53E1B0AC294C}" type="parTrans" cxnId="{9D7F4255-3C2A-4142-B512-61C95EF3F1D1}">
      <dgm:prSet/>
      <dgm:spPr/>
      <dgm:t>
        <a:bodyPr/>
        <a:lstStyle/>
        <a:p>
          <a:endParaRPr lang="en-US"/>
        </a:p>
      </dgm:t>
    </dgm:pt>
    <dgm:pt modelId="{AA00C010-760A-48DC-BCE9-9D1BA01D63B8}" type="sibTrans" cxnId="{9D7F4255-3C2A-4142-B512-61C95EF3F1D1}">
      <dgm:prSet/>
      <dgm:spPr/>
      <dgm:t>
        <a:bodyPr/>
        <a:lstStyle/>
        <a:p>
          <a:endParaRPr lang="en-US"/>
        </a:p>
      </dgm:t>
    </dgm:pt>
    <dgm:pt modelId="{15323119-404D-42BB-AA50-3715183B453A}">
      <dgm:prSet/>
      <dgm:spPr/>
      <dgm:t>
        <a:bodyPr/>
        <a:lstStyle/>
        <a:p>
          <a:r>
            <a:rPr lang="zh-CN"/>
            <a:t>注意事项</a:t>
          </a:r>
          <a:endParaRPr lang="en-US" dirty="0"/>
        </a:p>
      </dgm:t>
    </dgm:pt>
    <dgm:pt modelId="{2C21630E-5F28-4205-944E-8E17E10D0D3C}" type="parTrans" cxnId="{EC65AEB6-2F87-4F23-9362-34C020DDB425}">
      <dgm:prSet/>
      <dgm:spPr/>
      <dgm:t>
        <a:bodyPr/>
        <a:lstStyle/>
        <a:p>
          <a:endParaRPr lang="en-US"/>
        </a:p>
      </dgm:t>
    </dgm:pt>
    <dgm:pt modelId="{9F93EC9B-5565-4940-86F1-5707AF89A59C}" type="sibTrans" cxnId="{EC65AEB6-2F87-4F23-9362-34C020DDB425}">
      <dgm:prSet/>
      <dgm:spPr/>
      <dgm:t>
        <a:bodyPr/>
        <a:lstStyle/>
        <a:p>
          <a:endParaRPr lang="en-US"/>
        </a:p>
      </dgm:t>
    </dgm:pt>
    <dgm:pt modelId="{06C6A2D2-CCE0-49D5-9F51-DC18A2AB9239}">
      <dgm:prSet/>
      <dgm:spPr/>
      <dgm:t>
        <a:bodyPr/>
        <a:lstStyle/>
        <a:p>
          <a:pPr>
            <a:defRPr b="1"/>
          </a:pPr>
          <a:r>
            <a:rPr lang="zh-CN"/>
            <a:t>备考方法</a:t>
          </a:r>
          <a:endParaRPr lang="en-US" dirty="0"/>
        </a:p>
      </dgm:t>
    </dgm:pt>
    <dgm:pt modelId="{D618AE31-7BBD-48D6-85AD-53FC8CEE5E45}" type="parTrans" cxnId="{F7DD0706-1329-469A-94CA-C90BE5537FA8}">
      <dgm:prSet/>
      <dgm:spPr/>
      <dgm:t>
        <a:bodyPr/>
        <a:lstStyle/>
        <a:p>
          <a:endParaRPr lang="en-US"/>
        </a:p>
      </dgm:t>
    </dgm:pt>
    <dgm:pt modelId="{3EBE56E3-75D3-42D4-A8EB-2F445E33DB66}" type="sibTrans" cxnId="{F7DD0706-1329-469A-94CA-C90BE5537FA8}">
      <dgm:prSet/>
      <dgm:spPr/>
      <dgm:t>
        <a:bodyPr/>
        <a:lstStyle/>
        <a:p>
          <a:endParaRPr lang="en-US"/>
        </a:p>
      </dgm:t>
    </dgm:pt>
    <dgm:pt modelId="{4D5947E6-6981-4EC9-8E8F-0F26836E4610}">
      <dgm:prSet/>
      <dgm:spPr/>
      <dgm:t>
        <a:bodyPr/>
        <a:lstStyle/>
        <a:p>
          <a:r>
            <a:rPr lang="zh-CN"/>
            <a:t>学习方式</a:t>
          </a:r>
          <a:endParaRPr lang="en-US" dirty="0"/>
        </a:p>
      </dgm:t>
    </dgm:pt>
    <dgm:pt modelId="{7511EFCF-02B7-4BE4-9D37-FCD57D167509}" type="parTrans" cxnId="{6C5F15F9-4C34-4F8E-9E16-95A943AEE9B3}">
      <dgm:prSet/>
      <dgm:spPr/>
      <dgm:t>
        <a:bodyPr/>
        <a:lstStyle/>
        <a:p>
          <a:endParaRPr lang="en-US"/>
        </a:p>
      </dgm:t>
    </dgm:pt>
    <dgm:pt modelId="{BA796AB8-2E7E-4061-9820-2EC41D95AC62}" type="sibTrans" cxnId="{6C5F15F9-4C34-4F8E-9E16-95A943AEE9B3}">
      <dgm:prSet/>
      <dgm:spPr/>
      <dgm:t>
        <a:bodyPr/>
        <a:lstStyle/>
        <a:p>
          <a:endParaRPr lang="en-US"/>
        </a:p>
      </dgm:t>
    </dgm:pt>
    <dgm:pt modelId="{0691583C-4BF7-49C4-8767-1FACB2C19411}">
      <dgm:prSet/>
      <dgm:spPr/>
      <dgm:t>
        <a:bodyPr/>
        <a:lstStyle/>
        <a:p>
          <a:r>
            <a:rPr lang="zh-CN"/>
            <a:t>总结与思考</a:t>
          </a:r>
          <a:endParaRPr lang="en-US" dirty="0"/>
        </a:p>
      </dgm:t>
    </dgm:pt>
    <dgm:pt modelId="{2C4E595D-6E7C-4E06-8B6F-E61F6F91C79B}" type="parTrans" cxnId="{463774D1-3EB7-4BC4-8E39-CD10E1845F55}">
      <dgm:prSet/>
      <dgm:spPr/>
      <dgm:t>
        <a:bodyPr/>
        <a:lstStyle/>
        <a:p>
          <a:endParaRPr lang="en-US"/>
        </a:p>
      </dgm:t>
    </dgm:pt>
    <dgm:pt modelId="{A167CB57-C909-4E49-9E3B-3A9A6E0C308D}" type="sibTrans" cxnId="{463774D1-3EB7-4BC4-8E39-CD10E1845F55}">
      <dgm:prSet/>
      <dgm:spPr/>
      <dgm:t>
        <a:bodyPr/>
        <a:lstStyle/>
        <a:p>
          <a:endParaRPr lang="en-US"/>
        </a:p>
      </dgm:t>
    </dgm:pt>
    <dgm:pt modelId="{196F52D6-9380-43BA-A0C0-D396D6501826}">
      <dgm:prSet/>
      <dgm:spPr/>
      <dgm:t>
        <a:bodyPr/>
        <a:lstStyle/>
        <a:p>
          <a:pPr>
            <a:defRPr b="1"/>
          </a:pPr>
          <a:r>
            <a:rPr lang="zh-CN" dirty="0"/>
            <a:t>考试流程</a:t>
          </a:r>
          <a:endParaRPr lang="en-US" dirty="0"/>
        </a:p>
      </dgm:t>
    </dgm:pt>
    <dgm:pt modelId="{6263E03C-EA56-490E-B055-1CF46DBD49C3}" type="parTrans" cxnId="{B675EDD8-FE88-40D4-9CF4-0D222E716CF9}">
      <dgm:prSet/>
      <dgm:spPr/>
      <dgm:t>
        <a:bodyPr/>
        <a:lstStyle/>
        <a:p>
          <a:endParaRPr lang="en-US"/>
        </a:p>
      </dgm:t>
    </dgm:pt>
    <dgm:pt modelId="{E263051D-4C11-4CE4-B2BA-7655E802AE94}" type="sibTrans" cxnId="{B675EDD8-FE88-40D4-9CF4-0D222E716CF9}">
      <dgm:prSet/>
      <dgm:spPr/>
      <dgm:t>
        <a:bodyPr/>
        <a:lstStyle/>
        <a:p>
          <a:endParaRPr lang="en-US"/>
        </a:p>
      </dgm:t>
    </dgm:pt>
    <dgm:pt modelId="{12CD342C-AA30-47F9-8632-33BBDE15E6E2}">
      <dgm:prSet/>
      <dgm:spPr/>
      <dgm:t>
        <a:bodyPr/>
        <a:lstStyle/>
        <a:p>
          <a:r>
            <a:rPr lang="zh-CN" dirty="0"/>
            <a:t>线上考试</a:t>
          </a:r>
          <a:endParaRPr lang="en-US" dirty="0"/>
        </a:p>
      </dgm:t>
    </dgm:pt>
    <dgm:pt modelId="{DB71D72C-59BD-4472-8A0D-9C806C8ACFA1}" type="parTrans" cxnId="{137C81D5-2A94-4DF7-881E-AECF10A793F3}">
      <dgm:prSet/>
      <dgm:spPr/>
      <dgm:t>
        <a:bodyPr/>
        <a:lstStyle/>
        <a:p>
          <a:endParaRPr lang="en-US"/>
        </a:p>
      </dgm:t>
    </dgm:pt>
    <dgm:pt modelId="{0B733B52-14E3-4101-8598-C0C284173E7F}" type="sibTrans" cxnId="{137C81D5-2A94-4DF7-881E-AECF10A793F3}">
      <dgm:prSet/>
      <dgm:spPr/>
      <dgm:t>
        <a:bodyPr/>
        <a:lstStyle/>
        <a:p>
          <a:endParaRPr lang="en-US"/>
        </a:p>
      </dgm:t>
    </dgm:pt>
    <dgm:pt modelId="{46774EE2-51CC-40B6-885A-D4BC9D4EF247}">
      <dgm:prSet/>
      <dgm:spPr/>
      <dgm:t>
        <a:bodyPr/>
        <a:lstStyle/>
        <a:p>
          <a:r>
            <a:rPr lang="zh-CN"/>
            <a:t>线下考试</a:t>
          </a:r>
          <a:endParaRPr lang="en-US" dirty="0"/>
        </a:p>
      </dgm:t>
    </dgm:pt>
    <dgm:pt modelId="{6E08D50E-A9ED-4C05-B66F-FBF12A383C63}" type="parTrans" cxnId="{35F934BF-819C-41E7-9E8E-53F4E1B29FC1}">
      <dgm:prSet/>
      <dgm:spPr/>
      <dgm:t>
        <a:bodyPr/>
        <a:lstStyle/>
        <a:p>
          <a:endParaRPr lang="en-US"/>
        </a:p>
      </dgm:t>
    </dgm:pt>
    <dgm:pt modelId="{89057E17-01D2-4560-BC51-96DBB6AECDB5}" type="sibTrans" cxnId="{35F934BF-819C-41E7-9E8E-53F4E1B29FC1}">
      <dgm:prSet/>
      <dgm:spPr/>
      <dgm:t>
        <a:bodyPr/>
        <a:lstStyle/>
        <a:p>
          <a:endParaRPr lang="en-US"/>
        </a:p>
      </dgm:t>
    </dgm:pt>
    <dgm:pt modelId="{9ED3695C-C508-4AD6-A08D-F220272F7B12}" type="pres">
      <dgm:prSet presAssocID="{015EC022-AAA3-4FA1-9ED4-6EFFCFDCAB7D}" presName="linear" presStyleCnt="0">
        <dgm:presLayoutVars>
          <dgm:animLvl val="lvl"/>
          <dgm:resizeHandles val="exact"/>
        </dgm:presLayoutVars>
      </dgm:prSet>
      <dgm:spPr/>
    </dgm:pt>
    <dgm:pt modelId="{35D9BB41-00DC-4AAC-B8BA-B8295AB58CF3}" type="pres">
      <dgm:prSet presAssocID="{B47C70E9-A8E2-4CDE-A86C-2E2FE7A813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8B6C1F-EE7D-4E3B-8F76-73449F6EEAF4}" type="pres">
      <dgm:prSet presAssocID="{B47C70E9-A8E2-4CDE-A86C-2E2FE7A81305}" presName="childText" presStyleLbl="revTx" presStyleIdx="0" presStyleCnt="3">
        <dgm:presLayoutVars>
          <dgm:bulletEnabled val="1"/>
        </dgm:presLayoutVars>
      </dgm:prSet>
      <dgm:spPr/>
    </dgm:pt>
    <dgm:pt modelId="{B2A7B24C-4497-4CF8-B791-CEEE5B37B809}" type="pres">
      <dgm:prSet presAssocID="{06C6A2D2-CCE0-49D5-9F51-DC18A2AB92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FD5397-EF56-4B76-A0DB-13987223F0E3}" type="pres">
      <dgm:prSet presAssocID="{06C6A2D2-CCE0-49D5-9F51-DC18A2AB9239}" presName="childText" presStyleLbl="revTx" presStyleIdx="1" presStyleCnt="3">
        <dgm:presLayoutVars>
          <dgm:bulletEnabled val="1"/>
        </dgm:presLayoutVars>
      </dgm:prSet>
      <dgm:spPr/>
    </dgm:pt>
    <dgm:pt modelId="{12186657-AF97-4AFD-BDFE-F29E210ADF5F}" type="pres">
      <dgm:prSet presAssocID="{196F52D6-9380-43BA-A0C0-D396D65018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16AB8E-6DC9-4538-B38A-AEECF65952BC}" type="pres">
      <dgm:prSet presAssocID="{196F52D6-9380-43BA-A0C0-D396D650182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7DD0706-1329-469A-94CA-C90BE5537FA8}" srcId="{015EC022-AAA3-4FA1-9ED4-6EFFCFDCAB7D}" destId="{06C6A2D2-CCE0-49D5-9F51-DC18A2AB9239}" srcOrd="1" destOrd="0" parTransId="{D618AE31-7BBD-48D6-85AD-53FC8CEE5E45}" sibTransId="{3EBE56E3-75D3-42D4-A8EB-2F445E33DB66}"/>
    <dgm:cxn modelId="{E1B4230A-C8A7-46AF-8ED1-A3C176350CC1}" type="presOf" srcId="{12CD342C-AA30-47F9-8632-33BBDE15E6E2}" destId="{1B16AB8E-6DC9-4538-B38A-AEECF65952BC}" srcOrd="0" destOrd="0" presId="urn:microsoft.com/office/officeart/2005/8/layout/vList2"/>
    <dgm:cxn modelId="{9BD5011D-E0A4-4470-85E8-749ECBE89389}" type="presOf" srcId="{B75B2A4B-6211-4A9D-B740-D34D081160D3}" destId="{988B6C1F-EE7D-4E3B-8F76-73449F6EEAF4}" srcOrd="0" destOrd="0" presId="urn:microsoft.com/office/officeart/2005/8/layout/vList2"/>
    <dgm:cxn modelId="{97DE2B32-5748-4E18-8D13-DAA6C9F39B38}" type="presOf" srcId="{0691583C-4BF7-49C4-8767-1FACB2C19411}" destId="{71FD5397-EF56-4B76-A0DB-13987223F0E3}" srcOrd="0" destOrd="1" presId="urn:microsoft.com/office/officeart/2005/8/layout/vList2"/>
    <dgm:cxn modelId="{27316266-B4C3-4782-8430-4854F701ACBF}" type="presOf" srcId="{196F52D6-9380-43BA-A0C0-D396D6501826}" destId="{12186657-AF97-4AFD-BDFE-F29E210ADF5F}" srcOrd="0" destOrd="0" presId="urn:microsoft.com/office/officeart/2005/8/layout/vList2"/>
    <dgm:cxn modelId="{F1571D47-7A48-4479-83FE-66CC0A6A5EFA}" type="presOf" srcId="{06C6A2D2-CCE0-49D5-9F51-DC18A2AB9239}" destId="{B2A7B24C-4497-4CF8-B791-CEEE5B37B809}" srcOrd="0" destOrd="0" presId="urn:microsoft.com/office/officeart/2005/8/layout/vList2"/>
    <dgm:cxn modelId="{BB9B5C6C-9003-4BEC-AE3F-CF7676AA13EE}" type="presOf" srcId="{46774EE2-51CC-40B6-885A-D4BC9D4EF247}" destId="{1B16AB8E-6DC9-4538-B38A-AEECF65952BC}" srcOrd="0" destOrd="1" presId="urn:microsoft.com/office/officeart/2005/8/layout/vList2"/>
    <dgm:cxn modelId="{405FDE4F-0B16-4A92-B710-224419D30620}" type="presOf" srcId="{015EC022-AAA3-4FA1-9ED4-6EFFCFDCAB7D}" destId="{9ED3695C-C508-4AD6-A08D-F220272F7B12}" srcOrd="0" destOrd="0" presId="urn:microsoft.com/office/officeart/2005/8/layout/vList2"/>
    <dgm:cxn modelId="{3A72E270-3FA2-4B2B-A089-176B3B492704}" srcId="{015EC022-AAA3-4FA1-9ED4-6EFFCFDCAB7D}" destId="{B47C70E9-A8E2-4CDE-A86C-2E2FE7A81305}" srcOrd="0" destOrd="0" parTransId="{57117C44-EF28-4C5A-A87F-C82851E3306B}" sibTransId="{5A575D93-4C08-4AE1-B5A6-468AF0059ECE}"/>
    <dgm:cxn modelId="{DBB62E52-FD81-47B7-978A-2D52A658E208}" srcId="{B47C70E9-A8E2-4CDE-A86C-2E2FE7A81305}" destId="{B75B2A4B-6211-4A9D-B740-D34D081160D3}" srcOrd="0" destOrd="0" parTransId="{CB125740-01F1-400D-8EED-463A55CE9A14}" sibTransId="{7BD51DC9-0702-4356-82C8-4EB3F3F1EF3F}"/>
    <dgm:cxn modelId="{9D7F4255-3C2A-4142-B512-61C95EF3F1D1}" srcId="{B47C70E9-A8E2-4CDE-A86C-2E2FE7A81305}" destId="{47E99B63-A75E-46C7-BC85-B415DD24B78A}" srcOrd="1" destOrd="0" parTransId="{E545AFF9-6C50-41EA-99FB-53E1B0AC294C}" sibTransId="{AA00C010-760A-48DC-BCE9-9D1BA01D63B8}"/>
    <dgm:cxn modelId="{3E396A7E-6B1E-490E-8720-84E518B4C4AB}" type="presOf" srcId="{4D5947E6-6981-4EC9-8E8F-0F26836E4610}" destId="{71FD5397-EF56-4B76-A0DB-13987223F0E3}" srcOrd="0" destOrd="0" presId="urn:microsoft.com/office/officeart/2005/8/layout/vList2"/>
    <dgm:cxn modelId="{A03CB587-D669-4FD0-B804-C196EF4D9F5E}" type="presOf" srcId="{47E99B63-A75E-46C7-BC85-B415DD24B78A}" destId="{988B6C1F-EE7D-4E3B-8F76-73449F6EEAF4}" srcOrd="0" destOrd="1" presId="urn:microsoft.com/office/officeart/2005/8/layout/vList2"/>
    <dgm:cxn modelId="{EC65AEB6-2F87-4F23-9362-34C020DDB425}" srcId="{B47C70E9-A8E2-4CDE-A86C-2E2FE7A81305}" destId="{15323119-404D-42BB-AA50-3715183B453A}" srcOrd="2" destOrd="0" parTransId="{2C21630E-5F28-4205-944E-8E17E10D0D3C}" sibTransId="{9F93EC9B-5565-4940-86F1-5707AF89A59C}"/>
    <dgm:cxn modelId="{35F934BF-819C-41E7-9E8E-53F4E1B29FC1}" srcId="{196F52D6-9380-43BA-A0C0-D396D6501826}" destId="{46774EE2-51CC-40B6-885A-D4BC9D4EF247}" srcOrd="1" destOrd="0" parTransId="{6E08D50E-A9ED-4C05-B66F-FBF12A383C63}" sibTransId="{89057E17-01D2-4560-BC51-96DBB6AECDB5}"/>
    <dgm:cxn modelId="{463774D1-3EB7-4BC4-8E39-CD10E1845F55}" srcId="{06C6A2D2-CCE0-49D5-9F51-DC18A2AB9239}" destId="{0691583C-4BF7-49C4-8767-1FACB2C19411}" srcOrd="1" destOrd="0" parTransId="{2C4E595D-6E7C-4E06-8B6F-E61F6F91C79B}" sibTransId="{A167CB57-C909-4E49-9E3B-3A9A6E0C308D}"/>
    <dgm:cxn modelId="{137C81D5-2A94-4DF7-881E-AECF10A793F3}" srcId="{196F52D6-9380-43BA-A0C0-D396D6501826}" destId="{12CD342C-AA30-47F9-8632-33BBDE15E6E2}" srcOrd="0" destOrd="0" parTransId="{DB71D72C-59BD-4472-8A0D-9C806C8ACFA1}" sibTransId="{0B733B52-14E3-4101-8598-C0C284173E7F}"/>
    <dgm:cxn modelId="{B675EDD8-FE88-40D4-9CF4-0D222E716CF9}" srcId="{015EC022-AAA3-4FA1-9ED4-6EFFCFDCAB7D}" destId="{196F52D6-9380-43BA-A0C0-D396D6501826}" srcOrd="2" destOrd="0" parTransId="{6263E03C-EA56-490E-B055-1CF46DBD49C3}" sibTransId="{E263051D-4C11-4CE4-B2BA-7655E802AE94}"/>
    <dgm:cxn modelId="{05E983DD-E937-4E4A-8483-8466A5CA916D}" type="presOf" srcId="{15323119-404D-42BB-AA50-3715183B453A}" destId="{988B6C1F-EE7D-4E3B-8F76-73449F6EEAF4}" srcOrd="0" destOrd="2" presId="urn:microsoft.com/office/officeart/2005/8/layout/vList2"/>
    <dgm:cxn modelId="{A8DDAAEC-E8A0-480F-82BA-632B38971791}" type="presOf" srcId="{B47C70E9-A8E2-4CDE-A86C-2E2FE7A81305}" destId="{35D9BB41-00DC-4AAC-B8BA-B8295AB58CF3}" srcOrd="0" destOrd="0" presId="urn:microsoft.com/office/officeart/2005/8/layout/vList2"/>
    <dgm:cxn modelId="{6C5F15F9-4C34-4F8E-9E16-95A943AEE9B3}" srcId="{06C6A2D2-CCE0-49D5-9F51-DC18A2AB9239}" destId="{4D5947E6-6981-4EC9-8E8F-0F26836E4610}" srcOrd="0" destOrd="0" parTransId="{7511EFCF-02B7-4BE4-9D37-FCD57D167509}" sibTransId="{BA796AB8-2E7E-4061-9820-2EC41D95AC62}"/>
    <dgm:cxn modelId="{75025EA4-BC66-49B7-B894-7E34AE4F5C22}" type="presParOf" srcId="{9ED3695C-C508-4AD6-A08D-F220272F7B12}" destId="{35D9BB41-00DC-4AAC-B8BA-B8295AB58CF3}" srcOrd="0" destOrd="0" presId="urn:microsoft.com/office/officeart/2005/8/layout/vList2"/>
    <dgm:cxn modelId="{4A80340D-49BA-4C32-A041-975C66E3EEE9}" type="presParOf" srcId="{9ED3695C-C508-4AD6-A08D-F220272F7B12}" destId="{988B6C1F-EE7D-4E3B-8F76-73449F6EEAF4}" srcOrd="1" destOrd="0" presId="urn:microsoft.com/office/officeart/2005/8/layout/vList2"/>
    <dgm:cxn modelId="{230E378B-5175-4187-953F-A27373886187}" type="presParOf" srcId="{9ED3695C-C508-4AD6-A08D-F220272F7B12}" destId="{B2A7B24C-4497-4CF8-B791-CEEE5B37B809}" srcOrd="2" destOrd="0" presId="urn:microsoft.com/office/officeart/2005/8/layout/vList2"/>
    <dgm:cxn modelId="{E78B3729-8F85-473A-A526-7CD16B6CCF81}" type="presParOf" srcId="{9ED3695C-C508-4AD6-A08D-F220272F7B12}" destId="{71FD5397-EF56-4B76-A0DB-13987223F0E3}" srcOrd="3" destOrd="0" presId="urn:microsoft.com/office/officeart/2005/8/layout/vList2"/>
    <dgm:cxn modelId="{C2B828EB-AECC-4EA2-AA50-76F1EB7063BE}" type="presParOf" srcId="{9ED3695C-C508-4AD6-A08D-F220272F7B12}" destId="{12186657-AF97-4AFD-BDFE-F29E210ADF5F}" srcOrd="4" destOrd="0" presId="urn:microsoft.com/office/officeart/2005/8/layout/vList2"/>
    <dgm:cxn modelId="{A75B85D7-723F-4EE4-A677-FD54C2B6ADDE}" type="presParOf" srcId="{9ED3695C-C508-4AD6-A08D-F220272F7B12}" destId="{1B16AB8E-6DC9-4538-B38A-AEECF65952B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802FCE-B333-47FC-BDD5-BC2B9E5B6D2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D184EF-BC23-4515-9905-F3BA48F2977B}">
      <dgm:prSet/>
      <dgm:spPr/>
      <dgm:t>
        <a:bodyPr/>
        <a:lstStyle/>
        <a:p>
          <a:r>
            <a:rPr lang="en-US" dirty="0"/>
            <a:t>单/</a:t>
          </a:r>
          <a:r>
            <a:rPr lang="zh-CN" altLang="en-US" dirty="0"/>
            <a:t>多</a:t>
          </a:r>
          <a:r>
            <a:rPr lang="en-US" dirty="0" err="1"/>
            <a:t>选题</a:t>
          </a:r>
          <a:endParaRPr lang="en-US" dirty="0"/>
        </a:p>
      </dgm:t>
    </dgm:pt>
    <dgm:pt modelId="{5EEF8E02-FB32-496A-8357-D80A42FE56AC}" type="parTrans" cxnId="{18763084-F260-40FA-B0DC-A141B8DF80E6}">
      <dgm:prSet/>
      <dgm:spPr/>
      <dgm:t>
        <a:bodyPr/>
        <a:lstStyle/>
        <a:p>
          <a:endParaRPr lang="en-US"/>
        </a:p>
      </dgm:t>
    </dgm:pt>
    <dgm:pt modelId="{1F345DC8-638A-4358-BFF9-964930DA414B}" type="sibTrans" cxnId="{18763084-F260-40FA-B0DC-A141B8DF80E6}">
      <dgm:prSet/>
      <dgm:spPr/>
      <dgm:t>
        <a:bodyPr/>
        <a:lstStyle/>
        <a:p>
          <a:endParaRPr lang="en-US"/>
        </a:p>
      </dgm:t>
    </dgm:pt>
    <dgm:pt modelId="{AC27B00F-779F-4D93-BCA7-C91402CCF8EB}">
      <dgm:prSet/>
      <dgm:spPr/>
      <dgm:t>
        <a:bodyPr/>
        <a:lstStyle/>
        <a:p>
          <a:r>
            <a:rPr lang="zh-CN" altLang="en-US" dirty="0"/>
            <a:t>匹配题</a:t>
          </a:r>
          <a:endParaRPr lang="en-US" dirty="0"/>
        </a:p>
      </dgm:t>
    </dgm:pt>
    <dgm:pt modelId="{5C46350C-A7E3-46F8-B883-7D62AB4C9B89}" type="sibTrans" cxnId="{3BA4A4E9-0A02-4548-AE1E-20368483BF2F}">
      <dgm:prSet/>
      <dgm:spPr/>
      <dgm:t>
        <a:bodyPr/>
        <a:lstStyle/>
        <a:p>
          <a:endParaRPr lang="en-US"/>
        </a:p>
      </dgm:t>
    </dgm:pt>
    <dgm:pt modelId="{13BB3652-C09A-47CD-A658-80533743ECC6}" type="parTrans" cxnId="{3BA4A4E9-0A02-4548-AE1E-20368483BF2F}">
      <dgm:prSet/>
      <dgm:spPr/>
      <dgm:t>
        <a:bodyPr/>
        <a:lstStyle/>
        <a:p>
          <a:endParaRPr lang="en-US"/>
        </a:p>
      </dgm:t>
    </dgm:pt>
    <dgm:pt modelId="{ED8A3C27-3F95-45AB-96D0-F9BD2D8B15C1}">
      <dgm:prSet/>
      <dgm:spPr/>
      <dgm:t>
        <a:bodyPr/>
        <a:lstStyle/>
        <a:p>
          <a:r>
            <a:rPr lang="zh-CN" altLang="en-US" dirty="0"/>
            <a:t>填空题</a:t>
          </a:r>
          <a:endParaRPr lang="en-US" dirty="0"/>
        </a:p>
      </dgm:t>
    </dgm:pt>
    <dgm:pt modelId="{0639F9CD-9E97-41B3-BAF7-AE5E8D3AA549}" type="parTrans" cxnId="{7F67D4C5-944D-4B5F-8A28-871ECD8A27BB}">
      <dgm:prSet/>
      <dgm:spPr/>
      <dgm:t>
        <a:bodyPr/>
        <a:lstStyle/>
        <a:p>
          <a:endParaRPr lang="zh-CN" altLang="en-US"/>
        </a:p>
      </dgm:t>
    </dgm:pt>
    <dgm:pt modelId="{0AC8B093-4C00-4306-95B1-17E96F1067B3}" type="sibTrans" cxnId="{7F67D4C5-944D-4B5F-8A28-871ECD8A27BB}">
      <dgm:prSet/>
      <dgm:spPr/>
      <dgm:t>
        <a:bodyPr/>
        <a:lstStyle/>
        <a:p>
          <a:endParaRPr lang="zh-CN" altLang="en-US"/>
        </a:p>
      </dgm:t>
    </dgm:pt>
    <dgm:pt modelId="{99A4F6D2-05F6-4312-8DEA-9962A065BB5D}">
      <dgm:prSet/>
      <dgm:spPr/>
      <dgm:t>
        <a:bodyPr/>
        <a:lstStyle/>
        <a:p>
          <a:r>
            <a:rPr lang="zh-CN" altLang="en-US" dirty="0"/>
            <a:t>判断题</a:t>
          </a:r>
          <a:endParaRPr lang="en-US" dirty="0"/>
        </a:p>
      </dgm:t>
    </dgm:pt>
    <dgm:pt modelId="{3A602F27-C13F-4DD9-B15B-DF4B0BF6FC52}" type="parTrans" cxnId="{183221B0-AEAD-4F97-8469-BF5A15587F35}">
      <dgm:prSet/>
      <dgm:spPr/>
      <dgm:t>
        <a:bodyPr/>
        <a:lstStyle/>
        <a:p>
          <a:endParaRPr lang="zh-CN" altLang="en-US"/>
        </a:p>
      </dgm:t>
    </dgm:pt>
    <dgm:pt modelId="{7522E686-D671-4556-BF49-A59F23EE6043}" type="sibTrans" cxnId="{183221B0-AEAD-4F97-8469-BF5A15587F35}">
      <dgm:prSet/>
      <dgm:spPr/>
      <dgm:t>
        <a:bodyPr/>
        <a:lstStyle/>
        <a:p>
          <a:endParaRPr lang="zh-CN" altLang="en-US"/>
        </a:p>
      </dgm:t>
    </dgm:pt>
    <dgm:pt modelId="{E76CF93D-2EFE-4D10-9B4F-CBACA4572EC4}" type="pres">
      <dgm:prSet presAssocID="{71802FCE-B333-47FC-BDD5-BC2B9E5B6D2D}" presName="Name0" presStyleCnt="0">
        <dgm:presLayoutVars>
          <dgm:dir/>
          <dgm:animLvl val="lvl"/>
          <dgm:resizeHandles val="exact"/>
        </dgm:presLayoutVars>
      </dgm:prSet>
      <dgm:spPr/>
    </dgm:pt>
    <dgm:pt modelId="{7D6B0FED-56C5-4C3B-8FCB-D0E36BB275B2}" type="pres">
      <dgm:prSet presAssocID="{AED184EF-BC23-4515-9905-F3BA48F2977B}" presName="linNode" presStyleCnt="0"/>
      <dgm:spPr/>
    </dgm:pt>
    <dgm:pt modelId="{F1AAD040-732D-41B5-81C3-B598A9AE8A0D}" type="pres">
      <dgm:prSet presAssocID="{AED184EF-BC23-4515-9905-F3BA48F2977B}" presName="parentText" presStyleLbl="node1" presStyleIdx="0" presStyleCnt="4" custScaleX="84751" custScaleY="10436" custLinFactNeighborX="-94285" custLinFactNeighborY="-19808">
        <dgm:presLayoutVars>
          <dgm:chMax val="1"/>
          <dgm:bulletEnabled val="1"/>
        </dgm:presLayoutVars>
      </dgm:prSet>
      <dgm:spPr/>
    </dgm:pt>
    <dgm:pt modelId="{0C6014C6-9930-4B8C-83BB-AF3B933D9B95}" type="pres">
      <dgm:prSet presAssocID="{1F345DC8-638A-4358-BFF9-964930DA414B}" presName="sp" presStyleCnt="0"/>
      <dgm:spPr/>
    </dgm:pt>
    <dgm:pt modelId="{684F9D28-550C-47B1-AACC-A91307604B38}" type="pres">
      <dgm:prSet presAssocID="{ED8A3C27-3F95-45AB-96D0-F9BD2D8B15C1}" presName="linNode" presStyleCnt="0"/>
      <dgm:spPr/>
    </dgm:pt>
    <dgm:pt modelId="{B1ED45E0-04CB-4518-9E13-C106440AF7FA}" type="pres">
      <dgm:prSet presAssocID="{ED8A3C27-3F95-45AB-96D0-F9BD2D8B15C1}" presName="parentText" presStyleLbl="node1" presStyleIdx="1" presStyleCnt="4" custScaleX="84751" custScaleY="12241" custLinFactNeighborX="92803" custLinFactNeighborY="-42701">
        <dgm:presLayoutVars>
          <dgm:chMax val="1"/>
          <dgm:bulletEnabled val="1"/>
        </dgm:presLayoutVars>
      </dgm:prSet>
      <dgm:spPr/>
    </dgm:pt>
    <dgm:pt modelId="{DD5F7978-4E36-4D7D-B004-161FE046300B}" type="pres">
      <dgm:prSet presAssocID="{0AC8B093-4C00-4306-95B1-17E96F1067B3}" presName="sp" presStyleCnt="0"/>
      <dgm:spPr/>
    </dgm:pt>
    <dgm:pt modelId="{64C0B70B-D55F-43C5-9B57-1CB05D81D42D}" type="pres">
      <dgm:prSet presAssocID="{99A4F6D2-05F6-4312-8DEA-9962A065BB5D}" presName="linNode" presStyleCnt="0"/>
      <dgm:spPr/>
    </dgm:pt>
    <dgm:pt modelId="{9F870CA5-3C45-439F-A3CD-65343ACC9870}" type="pres">
      <dgm:prSet presAssocID="{99A4F6D2-05F6-4312-8DEA-9962A065BB5D}" presName="parentText" presStyleLbl="node1" presStyleIdx="2" presStyleCnt="4" custScaleX="84751" custScaleY="11656" custLinFactNeighborX="201" custLinFactNeighborY="-94793">
        <dgm:presLayoutVars>
          <dgm:chMax val="1"/>
          <dgm:bulletEnabled val="1"/>
        </dgm:presLayoutVars>
      </dgm:prSet>
      <dgm:spPr/>
    </dgm:pt>
    <dgm:pt modelId="{FF2C1661-E740-491A-87BE-A96B23C169CF}" type="pres">
      <dgm:prSet presAssocID="{7522E686-D671-4556-BF49-A59F23EE6043}" presName="sp" presStyleCnt="0"/>
      <dgm:spPr/>
    </dgm:pt>
    <dgm:pt modelId="{8871B4EC-AE1C-48DD-8931-2EDC75A687BA}" type="pres">
      <dgm:prSet presAssocID="{AC27B00F-779F-4D93-BCA7-C91402CCF8EB}" presName="linNode" presStyleCnt="0"/>
      <dgm:spPr/>
    </dgm:pt>
    <dgm:pt modelId="{48FE4BEA-1807-4E2C-8117-4D2B2C1DB491}" type="pres">
      <dgm:prSet presAssocID="{AC27B00F-779F-4D93-BCA7-C91402CCF8EB}" presName="parentText" presStyleLbl="node1" presStyleIdx="3" presStyleCnt="4" custScaleX="85153" custScaleY="11032" custLinFactNeighborX="-2665" custLinFactNeighborY="-20879">
        <dgm:presLayoutVars>
          <dgm:chMax val="1"/>
          <dgm:bulletEnabled val="1"/>
        </dgm:presLayoutVars>
      </dgm:prSet>
      <dgm:spPr/>
    </dgm:pt>
  </dgm:ptLst>
  <dgm:cxnLst>
    <dgm:cxn modelId="{FA20000A-492A-4F34-9328-F6A0BFA8F6F7}" type="presOf" srcId="{99A4F6D2-05F6-4312-8DEA-9962A065BB5D}" destId="{9F870CA5-3C45-439F-A3CD-65343ACC9870}" srcOrd="0" destOrd="0" presId="urn:microsoft.com/office/officeart/2005/8/layout/vList5"/>
    <dgm:cxn modelId="{D3F9375D-502B-48E7-9ECA-C02FDF00A926}" type="presOf" srcId="{ED8A3C27-3F95-45AB-96D0-F9BD2D8B15C1}" destId="{B1ED45E0-04CB-4518-9E13-C106440AF7FA}" srcOrd="0" destOrd="0" presId="urn:microsoft.com/office/officeart/2005/8/layout/vList5"/>
    <dgm:cxn modelId="{E2316E75-8416-4291-B7B6-E4D428C84B47}" type="presOf" srcId="{AC27B00F-779F-4D93-BCA7-C91402CCF8EB}" destId="{48FE4BEA-1807-4E2C-8117-4D2B2C1DB491}" srcOrd="0" destOrd="0" presId="urn:microsoft.com/office/officeart/2005/8/layout/vList5"/>
    <dgm:cxn modelId="{18763084-F260-40FA-B0DC-A141B8DF80E6}" srcId="{71802FCE-B333-47FC-BDD5-BC2B9E5B6D2D}" destId="{AED184EF-BC23-4515-9905-F3BA48F2977B}" srcOrd="0" destOrd="0" parTransId="{5EEF8E02-FB32-496A-8357-D80A42FE56AC}" sibTransId="{1F345DC8-638A-4358-BFF9-964930DA414B}"/>
    <dgm:cxn modelId="{183221B0-AEAD-4F97-8469-BF5A15587F35}" srcId="{71802FCE-B333-47FC-BDD5-BC2B9E5B6D2D}" destId="{99A4F6D2-05F6-4312-8DEA-9962A065BB5D}" srcOrd="2" destOrd="0" parTransId="{3A602F27-C13F-4DD9-B15B-DF4B0BF6FC52}" sibTransId="{7522E686-D671-4556-BF49-A59F23EE6043}"/>
    <dgm:cxn modelId="{250DCAB8-0F3B-4540-9965-C95BACE62E2C}" type="presOf" srcId="{71802FCE-B333-47FC-BDD5-BC2B9E5B6D2D}" destId="{E76CF93D-2EFE-4D10-9B4F-CBACA4572EC4}" srcOrd="0" destOrd="0" presId="urn:microsoft.com/office/officeart/2005/8/layout/vList5"/>
    <dgm:cxn modelId="{7F67D4C5-944D-4B5F-8A28-871ECD8A27BB}" srcId="{71802FCE-B333-47FC-BDD5-BC2B9E5B6D2D}" destId="{ED8A3C27-3F95-45AB-96D0-F9BD2D8B15C1}" srcOrd="1" destOrd="0" parTransId="{0639F9CD-9E97-41B3-BAF7-AE5E8D3AA549}" sibTransId="{0AC8B093-4C00-4306-95B1-17E96F1067B3}"/>
    <dgm:cxn modelId="{5BBFE5D8-AC82-446F-85B2-BBB3832A25CF}" type="presOf" srcId="{AED184EF-BC23-4515-9905-F3BA48F2977B}" destId="{F1AAD040-732D-41B5-81C3-B598A9AE8A0D}" srcOrd="0" destOrd="0" presId="urn:microsoft.com/office/officeart/2005/8/layout/vList5"/>
    <dgm:cxn modelId="{3BA4A4E9-0A02-4548-AE1E-20368483BF2F}" srcId="{71802FCE-B333-47FC-BDD5-BC2B9E5B6D2D}" destId="{AC27B00F-779F-4D93-BCA7-C91402CCF8EB}" srcOrd="3" destOrd="0" parTransId="{13BB3652-C09A-47CD-A658-80533743ECC6}" sibTransId="{5C46350C-A7E3-46F8-B883-7D62AB4C9B89}"/>
    <dgm:cxn modelId="{0A861457-C407-4238-A8C8-CD2827819107}" type="presParOf" srcId="{E76CF93D-2EFE-4D10-9B4F-CBACA4572EC4}" destId="{7D6B0FED-56C5-4C3B-8FCB-D0E36BB275B2}" srcOrd="0" destOrd="0" presId="urn:microsoft.com/office/officeart/2005/8/layout/vList5"/>
    <dgm:cxn modelId="{DF607658-1376-4827-BF02-C2EE9133D14A}" type="presParOf" srcId="{7D6B0FED-56C5-4C3B-8FCB-D0E36BB275B2}" destId="{F1AAD040-732D-41B5-81C3-B598A9AE8A0D}" srcOrd="0" destOrd="0" presId="urn:microsoft.com/office/officeart/2005/8/layout/vList5"/>
    <dgm:cxn modelId="{969C0615-B40E-4FEA-9788-1EB1E0F3D5CC}" type="presParOf" srcId="{E76CF93D-2EFE-4D10-9B4F-CBACA4572EC4}" destId="{0C6014C6-9930-4B8C-83BB-AF3B933D9B95}" srcOrd="1" destOrd="0" presId="urn:microsoft.com/office/officeart/2005/8/layout/vList5"/>
    <dgm:cxn modelId="{FDEF17A1-A784-47D8-9455-C47BDAFF02A8}" type="presParOf" srcId="{E76CF93D-2EFE-4D10-9B4F-CBACA4572EC4}" destId="{684F9D28-550C-47B1-AACC-A91307604B38}" srcOrd="2" destOrd="0" presId="urn:microsoft.com/office/officeart/2005/8/layout/vList5"/>
    <dgm:cxn modelId="{A04E7562-E36E-422A-9F3C-8CC75A9E04F6}" type="presParOf" srcId="{684F9D28-550C-47B1-AACC-A91307604B38}" destId="{B1ED45E0-04CB-4518-9E13-C106440AF7FA}" srcOrd="0" destOrd="0" presId="urn:microsoft.com/office/officeart/2005/8/layout/vList5"/>
    <dgm:cxn modelId="{8556CA6E-8EEF-4D0C-9773-DA4BAB96385D}" type="presParOf" srcId="{E76CF93D-2EFE-4D10-9B4F-CBACA4572EC4}" destId="{DD5F7978-4E36-4D7D-B004-161FE046300B}" srcOrd="3" destOrd="0" presId="urn:microsoft.com/office/officeart/2005/8/layout/vList5"/>
    <dgm:cxn modelId="{0858E567-3B10-4AF1-8DED-E6FEBF2306F3}" type="presParOf" srcId="{E76CF93D-2EFE-4D10-9B4F-CBACA4572EC4}" destId="{64C0B70B-D55F-43C5-9B57-1CB05D81D42D}" srcOrd="4" destOrd="0" presId="urn:microsoft.com/office/officeart/2005/8/layout/vList5"/>
    <dgm:cxn modelId="{71F347F6-212F-4F5C-AF67-926E760F7A83}" type="presParOf" srcId="{64C0B70B-D55F-43C5-9B57-1CB05D81D42D}" destId="{9F870CA5-3C45-439F-A3CD-65343ACC9870}" srcOrd="0" destOrd="0" presId="urn:microsoft.com/office/officeart/2005/8/layout/vList5"/>
    <dgm:cxn modelId="{455AC6FD-4A80-40C1-9297-AD90F6C0C131}" type="presParOf" srcId="{E76CF93D-2EFE-4D10-9B4F-CBACA4572EC4}" destId="{FF2C1661-E740-491A-87BE-A96B23C169CF}" srcOrd="5" destOrd="0" presId="urn:microsoft.com/office/officeart/2005/8/layout/vList5"/>
    <dgm:cxn modelId="{E3E978B4-C85F-42F0-A9F5-795F3F89B186}" type="presParOf" srcId="{E76CF93D-2EFE-4D10-9B4F-CBACA4572EC4}" destId="{8871B4EC-AE1C-48DD-8931-2EDC75A687BA}" srcOrd="6" destOrd="0" presId="urn:microsoft.com/office/officeart/2005/8/layout/vList5"/>
    <dgm:cxn modelId="{D510ADF4-4972-4AF3-93A6-5543C77BAD86}" type="presParOf" srcId="{8871B4EC-AE1C-48DD-8931-2EDC75A687BA}" destId="{48FE4BEA-1807-4E2C-8117-4D2B2C1DB49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FB1466-F2B4-46BA-8663-34FFD70BE50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803E5E-6F00-4B92-B59E-DA23011A5FD1}">
      <dgm:prSet/>
      <dgm:spPr/>
      <dgm:t>
        <a:bodyPr/>
        <a:lstStyle/>
        <a:p>
          <a:r>
            <a:rPr lang="zh-CN"/>
            <a:t>不会做的标记下来，回头再看</a:t>
          </a:r>
          <a:endParaRPr lang="en-US"/>
        </a:p>
      </dgm:t>
    </dgm:pt>
    <dgm:pt modelId="{80F942A6-C03B-44D4-903D-94C1E62B39AC}" type="parTrans" cxnId="{B2A05FE5-6D19-4378-9CA9-3D2469728FE6}">
      <dgm:prSet/>
      <dgm:spPr/>
      <dgm:t>
        <a:bodyPr/>
        <a:lstStyle/>
        <a:p>
          <a:endParaRPr lang="en-US"/>
        </a:p>
      </dgm:t>
    </dgm:pt>
    <dgm:pt modelId="{1EA28B9B-FCF0-4082-A02A-9E3B4F469819}" type="sibTrans" cxnId="{B2A05FE5-6D19-4378-9CA9-3D2469728FE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2542D5-5484-414E-B27B-AFAC1CD06916}">
      <dgm:prSet/>
      <dgm:spPr/>
      <dgm:t>
        <a:bodyPr/>
        <a:lstStyle/>
        <a:p>
          <a:pPr algn="ctr"/>
          <a:r>
            <a:rPr lang="zh-CN" dirty="0"/>
            <a:t>牢记做完检查</a:t>
          </a:r>
          <a:endParaRPr lang="en-US" dirty="0"/>
        </a:p>
      </dgm:t>
    </dgm:pt>
    <dgm:pt modelId="{01DBDE00-C2BB-4C05-9BBB-F4A0219AB6EB}" type="parTrans" cxnId="{DBA33F40-94F2-4C48-84A2-5A982A78982A}">
      <dgm:prSet/>
      <dgm:spPr/>
      <dgm:t>
        <a:bodyPr/>
        <a:lstStyle/>
        <a:p>
          <a:endParaRPr lang="en-US"/>
        </a:p>
      </dgm:t>
    </dgm:pt>
    <dgm:pt modelId="{97D7D06E-BB68-4E63-852F-67CC9A5C02EF}" type="sibTrans" cxnId="{DBA33F40-94F2-4C48-84A2-5A982A78982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095D573-FC4F-4E2C-BAC5-AA0D41317C50}">
      <dgm:prSet/>
      <dgm:spPr/>
      <dgm:t>
        <a:bodyPr/>
        <a:lstStyle/>
        <a:p>
          <a:pPr algn="l"/>
          <a:r>
            <a:rPr lang="zh-CN" dirty="0"/>
            <a:t>遇见</a:t>
          </a:r>
          <a:r>
            <a:rPr lang="en-US" dirty="0"/>
            <a:t>only</a:t>
          </a:r>
          <a:r>
            <a:rPr lang="zh-CN" dirty="0"/>
            <a:t>大概率是错误的</a:t>
          </a:r>
          <a:endParaRPr lang="en-US" dirty="0"/>
        </a:p>
      </dgm:t>
    </dgm:pt>
    <dgm:pt modelId="{31C42696-1B61-4A85-802B-628AEEB6B05E}" type="parTrans" cxnId="{44BD3DD1-68B0-4F17-A630-1773CBE42259}">
      <dgm:prSet/>
      <dgm:spPr/>
      <dgm:t>
        <a:bodyPr/>
        <a:lstStyle/>
        <a:p>
          <a:endParaRPr lang="en-US"/>
        </a:p>
      </dgm:t>
    </dgm:pt>
    <dgm:pt modelId="{A97593A5-55DD-447C-AABE-CB02889BF214}" type="sibTrans" cxnId="{44BD3DD1-68B0-4F17-A630-1773CBE4225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31F59F6-35D8-4587-A2A6-080FBCF29B25}">
      <dgm:prSet/>
      <dgm:spPr/>
      <dgm:t>
        <a:bodyPr/>
        <a:lstStyle/>
        <a:p>
          <a:pPr algn="ctr"/>
          <a:r>
            <a:rPr lang="zh-CN" dirty="0"/>
            <a:t>该背还得背</a:t>
          </a:r>
          <a:endParaRPr lang="en-US" dirty="0"/>
        </a:p>
      </dgm:t>
    </dgm:pt>
    <dgm:pt modelId="{8F56E6DB-BBA0-41C5-A998-18506CD538D2}" type="parTrans" cxnId="{2B0D692D-9389-4738-A8F0-97C7244FE224}">
      <dgm:prSet/>
      <dgm:spPr/>
      <dgm:t>
        <a:bodyPr/>
        <a:lstStyle/>
        <a:p>
          <a:endParaRPr lang="en-US"/>
        </a:p>
      </dgm:t>
    </dgm:pt>
    <dgm:pt modelId="{EF5B7B0E-F549-490A-9422-647DB1E4F779}" type="sibTrans" cxnId="{2B0D692D-9389-4738-A8F0-97C7244FE22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232EE2-410E-4371-B472-C08A8AD020FC}">
      <dgm:prSet/>
      <dgm:spPr/>
      <dgm:t>
        <a:bodyPr/>
        <a:lstStyle/>
        <a:p>
          <a:pPr algn="ctr"/>
          <a:r>
            <a:rPr lang="zh-CN" dirty="0"/>
            <a:t>切勿大意</a:t>
          </a:r>
          <a:endParaRPr lang="en-US" dirty="0"/>
        </a:p>
      </dgm:t>
    </dgm:pt>
    <dgm:pt modelId="{990F52E2-8C36-459F-90BB-62968B2B19C5}" type="parTrans" cxnId="{ED057991-D80B-4521-9BA8-FF1E1DFC0F29}">
      <dgm:prSet/>
      <dgm:spPr/>
      <dgm:t>
        <a:bodyPr/>
        <a:lstStyle/>
        <a:p>
          <a:endParaRPr lang="en-US"/>
        </a:p>
      </dgm:t>
    </dgm:pt>
    <dgm:pt modelId="{056A8BF1-A11C-47CB-B3F2-77ABFD14B776}" type="sibTrans" cxnId="{ED057991-D80B-4521-9BA8-FF1E1DFC0F2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5A38363-2365-49FF-9A27-DD3DD5A05B33}" type="pres">
      <dgm:prSet presAssocID="{1FFB1466-F2B4-46BA-8663-34FFD70BE506}" presName="Name0" presStyleCnt="0">
        <dgm:presLayoutVars>
          <dgm:animLvl val="lvl"/>
          <dgm:resizeHandles val="exact"/>
        </dgm:presLayoutVars>
      </dgm:prSet>
      <dgm:spPr/>
    </dgm:pt>
    <dgm:pt modelId="{00306ACE-391E-4951-AED1-7E625E1666F2}" type="pres">
      <dgm:prSet presAssocID="{40803E5E-6F00-4B92-B59E-DA23011A5FD1}" presName="compositeNode" presStyleCnt="0">
        <dgm:presLayoutVars>
          <dgm:bulletEnabled val="1"/>
        </dgm:presLayoutVars>
      </dgm:prSet>
      <dgm:spPr/>
    </dgm:pt>
    <dgm:pt modelId="{C81B35E9-6CF2-42A2-B688-E7B390ED19A2}" type="pres">
      <dgm:prSet presAssocID="{40803E5E-6F00-4B92-B59E-DA23011A5FD1}" presName="bgRect" presStyleLbl="bgAccFollowNode1" presStyleIdx="0" presStyleCnt="5"/>
      <dgm:spPr/>
    </dgm:pt>
    <dgm:pt modelId="{AD1BE960-43D0-4FF2-8D8D-DBBD5E5FB469}" type="pres">
      <dgm:prSet presAssocID="{1EA28B9B-FCF0-4082-A02A-9E3B4F46981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F98C66D8-DEFA-471B-A7AE-387A25C1DFEC}" type="pres">
      <dgm:prSet presAssocID="{40803E5E-6F00-4B92-B59E-DA23011A5FD1}" presName="bottomLine" presStyleLbl="alignNode1" presStyleIdx="1" presStyleCnt="10">
        <dgm:presLayoutVars/>
      </dgm:prSet>
      <dgm:spPr/>
    </dgm:pt>
    <dgm:pt modelId="{E27F7BB2-767D-41D9-8163-839993AD9005}" type="pres">
      <dgm:prSet presAssocID="{40803E5E-6F00-4B92-B59E-DA23011A5FD1}" presName="nodeText" presStyleLbl="bgAccFollowNode1" presStyleIdx="0" presStyleCnt="5">
        <dgm:presLayoutVars>
          <dgm:bulletEnabled val="1"/>
        </dgm:presLayoutVars>
      </dgm:prSet>
      <dgm:spPr/>
    </dgm:pt>
    <dgm:pt modelId="{71E0F2D6-CDB5-4C1A-83BD-A56579F6BF3D}" type="pres">
      <dgm:prSet presAssocID="{1EA28B9B-FCF0-4082-A02A-9E3B4F469819}" presName="sibTrans" presStyleCnt="0"/>
      <dgm:spPr/>
    </dgm:pt>
    <dgm:pt modelId="{8395C708-DEF4-4E59-B760-B116A6E5227B}" type="pres">
      <dgm:prSet presAssocID="{772542D5-5484-414E-B27B-AFAC1CD06916}" presName="compositeNode" presStyleCnt="0">
        <dgm:presLayoutVars>
          <dgm:bulletEnabled val="1"/>
        </dgm:presLayoutVars>
      </dgm:prSet>
      <dgm:spPr/>
    </dgm:pt>
    <dgm:pt modelId="{6D7BB8D5-95B3-4CC1-9A3B-76D567F0D6E6}" type="pres">
      <dgm:prSet presAssocID="{772542D5-5484-414E-B27B-AFAC1CD06916}" presName="bgRect" presStyleLbl="bgAccFollowNode1" presStyleIdx="1" presStyleCnt="5"/>
      <dgm:spPr/>
    </dgm:pt>
    <dgm:pt modelId="{79FBD101-31BE-4E53-9008-CA46DFB20CC0}" type="pres">
      <dgm:prSet presAssocID="{97D7D06E-BB68-4E63-852F-67CC9A5C02EF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42547953-AE98-4D6E-8FEB-EC582BE5539E}" type="pres">
      <dgm:prSet presAssocID="{772542D5-5484-414E-B27B-AFAC1CD06916}" presName="bottomLine" presStyleLbl="alignNode1" presStyleIdx="3" presStyleCnt="10">
        <dgm:presLayoutVars/>
      </dgm:prSet>
      <dgm:spPr/>
    </dgm:pt>
    <dgm:pt modelId="{32167899-52A9-4311-B7FB-13E629DBC7DB}" type="pres">
      <dgm:prSet presAssocID="{772542D5-5484-414E-B27B-AFAC1CD06916}" presName="nodeText" presStyleLbl="bgAccFollowNode1" presStyleIdx="1" presStyleCnt="5">
        <dgm:presLayoutVars>
          <dgm:bulletEnabled val="1"/>
        </dgm:presLayoutVars>
      </dgm:prSet>
      <dgm:spPr/>
    </dgm:pt>
    <dgm:pt modelId="{9AF285FF-A22C-4309-8871-A040224EDA83}" type="pres">
      <dgm:prSet presAssocID="{97D7D06E-BB68-4E63-852F-67CC9A5C02EF}" presName="sibTrans" presStyleCnt="0"/>
      <dgm:spPr/>
    </dgm:pt>
    <dgm:pt modelId="{F7146C6A-9F7F-416B-BC28-7C3684E5BCB9}" type="pres">
      <dgm:prSet presAssocID="{4095D573-FC4F-4E2C-BAC5-AA0D41317C50}" presName="compositeNode" presStyleCnt="0">
        <dgm:presLayoutVars>
          <dgm:bulletEnabled val="1"/>
        </dgm:presLayoutVars>
      </dgm:prSet>
      <dgm:spPr/>
    </dgm:pt>
    <dgm:pt modelId="{BD8AE191-55CF-482F-95B5-4A79E90159BC}" type="pres">
      <dgm:prSet presAssocID="{4095D573-FC4F-4E2C-BAC5-AA0D41317C50}" presName="bgRect" presStyleLbl="bgAccFollowNode1" presStyleIdx="2" presStyleCnt="5"/>
      <dgm:spPr/>
    </dgm:pt>
    <dgm:pt modelId="{75036CBE-9FED-49B8-9BB5-E9FFE720625A}" type="pres">
      <dgm:prSet presAssocID="{A97593A5-55DD-447C-AABE-CB02889BF214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59161BA-685A-4D66-A965-573A286397CF}" type="pres">
      <dgm:prSet presAssocID="{4095D573-FC4F-4E2C-BAC5-AA0D41317C50}" presName="bottomLine" presStyleLbl="alignNode1" presStyleIdx="5" presStyleCnt="10">
        <dgm:presLayoutVars/>
      </dgm:prSet>
      <dgm:spPr/>
    </dgm:pt>
    <dgm:pt modelId="{BDCFA35F-8220-404A-8232-1145D194A186}" type="pres">
      <dgm:prSet presAssocID="{4095D573-FC4F-4E2C-BAC5-AA0D41317C50}" presName="nodeText" presStyleLbl="bgAccFollowNode1" presStyleIdx="2" presStyleCnt="5">
        <dgm:presLayoutVars>
          <dgm:bulletEnabled val="1"/>
        </dgm:presLayoutVars>
      </dgm:prSet>
      <dgm:spPr/>
    </dgm:pt>
    <dgm:pt modelId="{511289DE-E844-47DA-A3D7-6C2A8FDA8BBB}" type="pres">
      <dgm:prSet presAssocID="{A97593A5-55DD-447C-AABE-CB02889BF214}" presName="sibTrans" presStyleCnt="0"/>
      <dgm:spPr/>
    </dgm:pt>
    <dgm:pt modelId="{3741EF87-3E1C-4D91-9D9E-226547FE27CB}" type="pres">
      <dgm:prSet presAssocID="{731F59F6-35D8-4587-A2A6-080FBCF29B25}" presName="compositeNode" presStyleCnt="0">
        <dgm:presLayoutVars>
          <dgm:bulletEnabled val="1"/>
        </dgm:presLayoutVars>
      </dgm:prSet>
      <dgm:spPr/>
    </dgm:pt>
    <dgm:pt modelId="{B60556B4-B8E3-453D-91A4-5C9D7D701B70}" type="pres">
      <dgm:prSet presAssocID="{731F59F6-35D8-4587-A2A6-080FBCF29B25}" presName="bgRect" presStyleLbl="bgAccFollowNode1" presStyleIdx="3" presStyleCnt="5"/>
      <dgm:spPr/>
    </dgm:pt>
    <dgm:pt modelId="{44E32D2E-E1E2-4121-8515-38A7EA87ED6C}" type="pres">
      <dgm:prSet presAssocID="{EF5B7B0E-F549-490A-9422-647DB1E4F77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022B2E03-7237-4158-B4F8-84A35FEA6AD7}" type="pres">
      <dgm:prSet presAssocID="{731F59F6-35D8-4587-A2A6-080FBCF29B25}" presName="bottomLine" presStyleLbl="alignNode1" presStyleIdx="7" presStyleCnt="10">
        <dgm:presLayoutVars/>
      </dgm:prSet>
      <dgm:spPr/>
    </dgm:pt>
    <dgm:pt modelId="{03C58049-78B1-498F-81A3-86F76F0D2B0C}" type="pres">
      <dgm:prSet presAssocID="{731F59F6-35D8-4587-A2A6-080FBCF29B25}" presName="nodeText" presStyleLbl="bgAccFollowNode1" presStyleIdx="3" presStyleCnt="5">
        <dgm:presLayoutVars>
          <dgm:bulletEnabled val="1"/>
        </dgm:presLayoutVars>
      </dgm:prSet>
      <dgm:spPr/>
    </dgm:pt>
    <dgm:pt modelId="{E6A2EF50-D10F-4DB7-9485-DA8CCDFEBEA4}" type="pres">
      <dgm:prSet presAssocID="{EF5B7B0E-F549-490A-9422-647DB1E4F779}" presName="sibTrans" presStyleCnt="0"/>
      <dgm:spPr/>
    </dgm:pt>
    <dgm:pt modelId="{D9A8FDBE-9ED8-47A3-A928-55CDC260BB0A}" type="pres">
      <dgm:prSet presAssocID="{D3232EE2-410E-4371-B472-C08A8AD020FC}" presName="compositeNode" presStyleCnt="0">
        <dgm:presLayoutVars>
          <dgm:bulletEnabled val="1"/>
        </dgm:presLayoutVars>
      </dgm:prSet>
      <dgm:spPr/>
    </dgm:pt>
    <dgm:pt modelId="{5B876FC5-B017-48D5-BE73-86621AF9F823}" type="pres">
      <dgm:prSet presAssocID="{D3232EE2-410E-4371-B472-C08A8AD020FC}" presName="bgRect" presStyleLbl="bgAccFollowNode1" presStyleIdx="4" presStyleCnt="5"/>
      <dgm:spPr/>
    </dgm:pt>
    <dgm:pt modelId="{3F8480B1-50A0-4819-BFE2-BC8B6D672432}" type="pres">
      <dgm:prSet presAssocID="{056A8BF1-A11C-47CB-B3F2-77ABFD14B77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44C17237-E31E-4352-9AAE-6E0134C7EDFD}" type="pres">
      <dgm:prSet presAssocID="{D3232EE2-410E-4371-B472-C08A8AD020FC}" presName="bottomLine" presStyleLbl="alignNode1" presStyleIdx="9" presStyleCnt="10">
        <dgm:presLayoutVars/>
      </dgm:prSet>
      <dgm:spPr/>
    </dgm:pt>
    <dgm:pt modelId="{D3A45F9B-B535-4327-8C02-C9F0EAFC1CCA}" type="pres">
      <dgm:prSet presAssocID="{D3232EE2-410E-4371-B472-C08A8AD020F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B5DBC106-662C-482E-91EF-FE3558A46434}" type="presOf" srcId="{97D7D06E-BB68-4E63-852F-67CC9A5C02EF}" destId="{79FBD101-31BE-4E53-9008-CA46DFB20CC0}" srcOrd="0" destOrd="0" presId="urn:microsoft.com/office/officeart/2016/7/layout/BasicLinearProcessNumbered"/>
    <dgm:cxn modelId="{2B0D692D-9389-4738-A8F0-97C7244FE224}" srcId="{1FFB1466-F2B4-46BA-8663-34FFD70BE506}" destId="{731F59F6-35D8-4587-A2A6-080FBCF29B25}" srcOrd="3" destOrd="0" parTransId="{8F56E6DB-BBA0-41C5-A998-18506CD538D2}" sibTransId="{EF5B7B0E-F549-490A-9422-647DB1E4F779}"/>
    <dgm:cxn modelId="{4A04EA39-ADEA-405A-967F-7A3E21B5A714}" type="presOf" srcId="{1EA28B9B-FCF0-4082-A02A-9E3B4F469819}" destId="{AD1BE960-43D0-4FF2-8D8D-DBBD5E5FB469}" srcOrd="0" destOrd="0" presId="urn:microsoft.com/office/officeart/2016/7/layout/BasicLinearProcessNumbered"/>
    <dgm:cxn modelId="{DBA33F40-94F2-4C48-84A2-5A982A78982A}" srcId="{1FFB1466-F2B4-46BA-8663-34FFD70BE506}" destId="{772542D5-5484-414E-B27B-AFAC1CD06916}" srcOrd="1" destOrd="0" parTransId="{01DBDE00-C2BB-4C05-9BBB-F4A0219AB6EB}" sibTransId="{97D7D06E-BB68-4E63-852F-67CC9A5C02EF}"/>
    <dgm:cxn modelId="{8AAF4060-5335-4047-949A-9404050CA459}" type="presOf" srcId="{D3232EE2-410E-4371-B472-C08A8AD020FC}" destId="{D3A45F9B-B535-4327-8C02-C9F0EAFC1CCA}" srcOrd="1" destOrd="0" presId="urn:microsoft.com/office/officeart/2016/7/layout/BasicLinearProcessNumbered"/>
    <dgm:cxn modelId="{8405DD61-E660-4FCC-8E62-D0255E7975AA}" type="presOf" srcId="{A97593A5-55DD-447C-AABE-CB02889BF214}" destId="{75036CBE-9FED-49B8-9BB5-E9FFE720625A}" srcOrd="0" destOrd="0" presId="urn:microsoft.com/office/officeart/2016/7/layout/BasicLinearProcessNumbered"/>
    <dgm:cxn modelId="{4E149266-0C67-4573-931E-A210775DF34F}" type="presOf" srcId="{40803E5E-6F00-4B92-B59E-DA23011A5FD1}" destId="{C81B35E9-6CF2-42A2-B688-E7B390ED19A2}" srcOrd="0" destOrd="0" presId="urn:microsoft.com/office/officeart/2016/7/layout/BasicLinearProcessNumbered"/>
    <dgm:cxn modelId="{A02F1D4D-2CC9-4D07-B2C9-31F179A76EE1}" type="presOf" srcId="{056A8BF1-A11C-47CB-B3F2-77ABFD14B776}" destId="{3F8480B1-50A0-4819-BFE2-BC8B6D672432}" srcOrd="0" destOrd="0" presId="urn:microsoft.com/office/officeart/2016/7/layout/BasicLinearProcessNumbered"/>
    <dgm:cxn modelId="{E879834E-8321-42AE-A439-E37570DAFE1F}" type="presOf" srcId="{772542D5-5484-414E-B27B-AFAC1CD06916}" destId="{6D7BB8D5-95B3-4CC1-9A3B-76D567F0D6E6}" srcOrd="0" destOrd="0" presId="urn:microsoft.com/office/officeart/2016/7/layout/BasicLinearProcessNumbered"/>
    <dgm:cxn modelId="{58D14B54-D6F7-4266-9438-285BF9521BA8}" type="presOf" srcId="{D3232EE2-410E-4371-B472-C08A8AD020FC}" destId="{5B876FC5-B017-48D5-BE73-86621AF9F823}" srcOrd="0" destOrd="0" presId="urn:microsoft.com/office/officeart/2016/7/layout/BasicLinearProcessNumbered"/>
    <dgm:cxn modelId="{24D64D76-2C33-402C-BFCB-BB0975A0F5DB}" type="presOf" srcId="{731F59F6-35D8-4587-A2A6-080FBCF29B25}" destId="{B60556B4-B8E3-453D-91A4-5C9D7D701B70}" srcOrd="0" destOrd="0" presId="urn:microsoft.com/office/officeart/2016/7/layout/BasicLinearProcessNumbered"/>
    <dgm:cxn modelId="{85FC227C-46FD-43FB-ACBD-C04FAAF09D3D}" type="presOf" srcId="{1FFB1466-F2B4-46BA-8663-34FFD70BE506}" destId="{05A38363-2365-49FF-9A27-DD3DD5A05B33}" srcOrd="0" destOrd="0" presId="urn:microsoft.com/office/officeart/2016/7/layout/BasicLinearProcessNumbered"/>
    <dgm:cxn modelId="{D8732F89-A9FB-46F2-AD79-978E9341947E}" type="presOf" srcId="{731F59F6-35D8-4587-A2A6-080FBCF29B25}" destId="{03C58049-78B1-498F-81A3-86F76F0D2B0C}" srcOrd="1" destOrd="0" presId="urn:microsoft.com/office/officeart/2016/7/layout/BasicLinearProcessNumbered"/>
    <dgm:cxn modelId="{ED057991-D80B-4521-9BA8-FF1E1DFC0F29}" srcId="{1FFB1466-F2B4-46BA-8663-34FFD70BE506}" destId="{D3232EE2-410E-4371-B472-C08A8AD020FC}" srcOrd="4" destOrd="0" parTransId="{990F52E2-8C36-459F-90BB-62968B2B19C5}" sibTransId="{056A8BF1-A11C-47CB-B3F2-77ABFD14B776}"/>
    <dgm:cxn modelId="{AAB82793-9211-47C9-B192-0854A0C921B7}" type="presOf" srcId="{4095D573-FC4F-4E2C-BAC5-AA0D41317C50}" destId="{BDCFA35F-8220-404A-8232-1145D194A186}" srcOrd="1" destOrd="0" presId="urn:microsoft.com/office/officeart/2016/7/layout/BasicLinearProcessNumbered"/>
    <dgm:cxn modelId="{24ADE2A2-66BA-440A-B179-65C8A0261B64}" type="presOf" srcId="{772542D5-5484-414E-B27B-AFAC1CD06916}" destId="{32167899-52A9-4311-B7FB-13E629DBC7DB}" srcOrd="1" destOrd="0" presId="urn:microsoft.com/office/officeart/2016/7/layout/BasicLinearProcessNumbered"/>
    <dgm:cxn modelId="{F265A0AD-2263-4B6C-9DAC-DB6A58CC612A}" type="presOf" srcId="{EF5B7B0E-F549-490A-9422-647DB1E4F779}" destId="{44E32D2E-E1E2-4121-8515-38A7EA87ED6C}" srcOrd="0" destOrd="0" presId="urn:microsoft.com/office/officeart/2016/7/layout/BasicLinearProcessNumbered"/>
    <dgm:cxn modelId="{44BD3DD1-68B0-4F17-A630-1773CBE42259}" srcId="{1FFB1466-F2B4-46BA-8663-34FFD70BE506}" destId="{4095D573-FC4F-4E2C-BAC5-AA0D41317C50}" srcOrd="2" destOrd="0" parTransId="{31C42696-1B61-4A85-802B-628AEEB6B05E}" sibTransId="{A97593A5-55DD-447C-AABE-CB02889BF214}"/>
    <dgm:cxn modelId="{9E49F7D5-731F-47A7-9200-73FA7C7BD6F7}" type="presOf" srcId="{40803E5E-6F00-4B92-B59E-DA23011A5FD1}" destId="{E27F7BB2-767D-41D9-8163-839993AD9005}" srcOrd="1" destOrd="0" presId="urn:microsoft.com/office/officeart/2016/7/layout/BasicLinearProcessNumbered"/>
    <dgm:cxn modelId="{4F15F0DA-6A25-47A3-9A6A-6DCD37B4F9C7}" type="presOf" srcId="{4095D573-FC4F-4E2C-BAC5-AA0D41317C50}" destId="{BD8AE191-55CF-482F-95B5-4A79E90159BC}" srcOrd="0" destOrd="0" presId="urn:microsoft.com/office/officeart/2016/7/layout/BasicLinearProcessNumbered"/>
    <dgm:cxn modelId="{B2A05FE5-6D19-4378-9CA9-3D2469728FE6}" srcId="{1FFB1466-F2B4-46BA-8663-34FFD70BE506}" destId="{40803E5E-6F00-4B92-B59E-DA23011A5FD1}" srcOrd="0" destOrd="0" parTransId="{80F942A6-C03B-44D4-903D-94C1E62B39AC}" sibTransId="{1EA28B9B-FCF0-4082-A02A-9E3B4F469819}"/>
    <dgm:cxn modelId="{B36CC6FD-1BC8-46FA-A072-04924AF201F1}" type="presParOf" srcId="{05A38363-2365-49FF-9A27-DD3DD5A05B33}" destId="{00306ACE-391E-4951-AED1-7E625E1666F2}" srcOrd="0" destOrd="0" presId="urn:microsoft.com/office/officeart/2016/7/layout/BasicLinearProcessNumbered"/>
    <dgm:cxn modelId="{14C7958A-7E85-4CD4-8F24-E5A53FCEF302}" type="presParOf" srcId="{00306ACE-391E-4951-AED1-7E625E1666F2}" destId="{C81B35E9-6CF2-42A2-B688-E7B390ED19A2}" srcOrd="0" destOrd="0" presId="urn:microsoft.com/office/officeart/2016/7/layout/BasicLinearProcessNumbered"/>
    <dgm:cxn modelId="{89CB6E01-3739-457E-B962-3131C2CE995C}" type="presParOf" srcId="{00306ACE-391E-4951-AED1-7E625E1666F2}" destId="{AD1BE960-43D0-4FF2-8D8D-DBBD5E5FB469}" srcOrd="1" destOrd="0" presId="urn:microsoft.com/office/officeart/2016/7/layout/BasicLinearProcessNumbered"/>
    <dgm:cxn modelId="{FD97E9C4-F91F-40C6-AE99-01F6AB23D990}" type="presParOf" srcId="{00306ACE-391E-4951-AED1-7E625E1666F2}" destId="{F98C66D8-DEFA-471B-A7AE-387A25C1DFEC}" srcOrd="2" destOrd="0" presId="urn:microsoft.com/office/officeart/2016/7/layout/BasicLinearProcessNumbered"/>
    <dgm:cxn modelId="{7092D5A3-F0B2-49E7-A39F-FE5929D21A99}" type="presParOf" srcId="{00306ACE-391E-4951-AED1-7E625E1666F2}" destId="{E27F7BB2-767D-41D9-8163-839993AD9005}" srcOrd="3" destOrd="0" presId="urn:microsoft.com/office/officeart/2016/7/layout/BasicLinearProcessNumbered"/>
    <dgm:cxn modelId="{32B8257A-43CB-482F-9D91-EBC2828C98BC}" type="presParOf" srcId="{05A38363-2365-49FF-9A27-DD3DD5A05B33}" destId="{71E0F2D6-CDB5-4C1A-83BD-A56579F6BF3D}" srcOrd="1" destOrd="0" presId="urn:microsoft.com/office/officeart/2016/7/layout/BasicLinearProcessNumbered"/>
    <dgm:cxn modelId="{0B2FC308-FB32-4C57-89A3-744180FACA6D}" type="presParOf" srcId="{05A38363-2365-49FF-9A27-DD3DD5A05B33}" destId="{8395C708-DEF4-4E59-B760-B116A6E5227B}" srcOrd="2" destOrd="0" presId="urn:microsoft.com/office/officeart/2016/7/layout/BasicLinearProcessNumbered"/>
    <dgm:cxn modelId="{D443ECCE-FA0C-4B7D-8EDF-E8D48AD95DCA}" type="presParOf" srcId="{8395C708-DEF4-4E59-B760-B116A6E5227B}" destId="{6D7BB8D5-95B3-4CC1-9A3B-76D567F0D6E6}" srcOrd="0" destOrd="0" presId="urn:microsoft.com/office/officeart/2016/7/layout/BasicLinearProcessNumbered"/>
    <dgm:cxn modelId="{22EBBB3D-8166-43B2-A55A-20E4C1ABAE8E}" type="presParOf" srcId="{8395C708-DEF4-4E59-B760-B116A6E5227B}" destId="{79FBD101-31BE-4E53-9008-CA46DFB20CC0}" srcOrd="1" destOrd="0" presId="urn:microsoft.com/office/officeart/2016/7/layout/BasicLinearProcessNumbered"/>
    <dgm:cxn modelId="{05711C23-EDC5-4099-9050-4A93D8F621C2}" type="presParOf" srcId="{8395C708-DEF4-4E59-B760-B116A6E5227B}" destId="{42547953-AE98-4D6E-8FEB-EC582BE5539E}" srcOrd="2" destOrd="0" presId="urn:microsoft.com/office/officeart/2016/7/layout/BasicLinearProcessNumbered"/>
    <dgm:cxn modelId="{94730D51-DC08-4810-A0BB-D31C7967CBB9}" type="presParOf" srcId="{8395C708-DEF4-4E59-B760-B116A6E5227B}" destId="{32167899-52A9-4311-B7FB-13E629DBC7DB}" srcOrd="3" destOrd="0" presId="urn:microsoft.com/office/officeart/2016/7/layout/BasicLinearProcessNumbered"/>
    <dgm:cxn modelId="{10D8180F-BD51-4AC2-BD0D-26503FFD156A}" type="presParOf" srcId="{05A38363-2365-49FF-9A27-DD3DD5A05B33}" destId="{9AF285FF-A22C-4309-8871-A040224EDA83}" srcOrd="3" destOrd="0" presId="urn:microsoft.com/office/officeart/2016/7/layout/BasicLinearProcessNumbered"/>
    <dgm:cxn modelId="{7EC78983-39E5-4043-B196-B2EE9D2E4B6C}" type="presParOf" srcId="{05A38363-2365-49FF-9A27-DD3DD5A05B33}" destId="{F7146C6A-9F7F-416B-BC28-7C3684E5BCB9}" srcOrd="4" destOrd="0" presId="urn:microsoft.com/office/officeart/2016/7/layout/BasicLinearProcessNumbered"/>
    <dgm:cxn modelId="{1FC1CE1F-DBBA-4D19-82E4-11E0571241BA}" type="presParOf" srcId="{F7146C6A-9F7F-416B-BC28-7C3684E5BCB9}" destId="{BD8AE191-55CF-482F-95B5-4A79E90159BC}" srcOrd="0" destOrd="0" presId="urn:microsoft.com/office/officeart/2016/7/layout/BasicLinearProcessNumbered"/>
    <dgm:cxn modelId="{8F5CE569-DE2D-4054-B7B5-080629659B1A}" type="presParOf" srcId="{F7146C6A-9F7F-416B-BC28-7C3684E5BCB9}" destId="{75036CBE-9FED-49B8-9BB5-E9FFE720625A}" srcOrd="1" destOrd="0" presId="urn:microsoft.com/office/officeart/2016/7/layout/BasicLinearProcessNumbered"/>
    <dgm:cxn modelId="{5397BF01-19C1-46D1-8549-9A8ADAEDDC4E}" type="presParOf" srcId="{F7146C6A-9F7F-416B-BC28-7C3684E5BCB9}" destId="{459161BA-685A-4D66-A965-573A286397CF}" srcOrd="2" destOrd="0" presId="urn:microsoft.com/office/officeart/2016/7/layout/BasicLinearProcessNumbered"/>
    <dgm:cxn modelId="{F2F6D3A3-77BB-4790-8651-8BDF7983A2C0}" type="presParOf" srcId="{F7146C6A-9F7F-416B-BC28-7C3684E5BCB9}" destId="{BDCFA35F-8220-404A-8232-1145D194A186}" srcOrd="3" destOrd="0" presId="urn:microsoft.com/office/officeart/2016/7/layout/BasicLinearProcessNumbered"/>
    <dgm:cxn modelId="{080BC269-4A34-4359-B1EE-41617C81B37C}" type="presParOf" srcId="{05A38363-2365-49FF-9A27-DD3DD5A05B33}" destId="{511289DE-E844-47DA-A3D7-6C2A8FDA8BBB}" srcOrd="5" destOrd="0" presId="urn:microsoft.com/office/officeart/2016/7/layout/BasicLinearProcessNumbered"/>
    <dgm:cxn modelId="{06092079-ED7F-40B7-9FA0-D4E521FABEC0}" type="presParOf" srcId="{05A38363-2365-49FF-9A27-DD3DD5A05B33}" destId="{3741EF87-3E1C-4D91-9D9E-226547FE27CB}" srcOrd="6" destOrd="0" presId="urn:microsoft.com/office/officeart/2016/7/layout/BasicLinearProcessNumbered"/>
    <dgm:cxn modelId="{1B4BDACB-7B44-4AD0-AFED-F96F2B02B556}" type="presParOf" srcId="{3741EF87-3E1C-4D91-9D9E-226547FE27CB}" destId="{B60556B4-B8E3-453D-91A4-5C9D7D701B70}" srcOrd="0" destOrd="0" presId="urn:microsoft.com/office/officeart/2016/7/layout/BasicLinearProcessNumbered"/>
    <dgm:cxn modelId="{3C166DBD-E48E-4AC1-8768-32392F1BEBDA}" type="presParOf" srcId="{3741EF87-3E1C-4D91-9D9E-226547FE27CB}" destId="{44E32D2E-E1E2-4121-8515-38A7EA87ED6C}" srcOrd="1" destOrd="0" presId="urn:microsoft.com/office/officeart/2016/7/layout/BasicLinearProcessNumbered"/>
    <dgm:cxn modelId="{B41FBB76-AEA1-4575-855A-D638AE8A765D}" type="presParOf" srcId="{3741EF87-3E1C-4D91-9D9E-226547FE27CB}" destId="{022B2E03-7237-4158-B4F8-84A35FEA6AD7}" srcOrd="2" destOrd="0" presId="urn:microsoft.com/office/officeart/2016/7/layout/BasicLinearProcessNumbered"/>
    <dgm:cxn modelId="{B8B27CE6-1663-4819-B68A-6B5CA40AB3EA}" type="presParOf" srcId="{3741EF87-3E1C-4D91-9D9E-226547FE27CB}" destId="{03C58049-78B1-498F-81A3-86F76F0D2B0C}" srcOrd="3" destOrd="0" presId="urn:microsoft.com/office/officeart/2016/7/layout/BasicLinearProcessNumbered"/>
    <dgm:cxn modelId="{FA7DC145-FE0C-4B7E-9779-D466702055B6}" type="presParOf" srcId="{05A38363-2365-49FF-9A27-DD3DD5A05B33}" destId="{E6A2EF50-D10F-4DB7-9485-DA8CCDFEBEA4}" srcOrd="7" destOrd="0" presId="urn:microsoft.com/office/officeart/2016/7/layout/BasicLinearProcessNumbered"/>
    <dgm:cxn modelId="{61E016C5-B260-4ADF-8495-61F17C7FC915}" type="presParOf" srcId="{05A38363-2365-49FF-9A27-DD3DD5A05B33}" destId="{D9A8FDBE-9ED8-47A3-A928-55CDC260BB0A}" srcOrd="8" destOrd="0" presId="urn:microsoft.com/office/officeart/2016/7/layout/BasicLinearProcessNumbered"/>
    <dgm:cxn modelId="{82CFD1BD-8146-4503-928C-B73A466BD322}" type="presParOf" srcId="{D9A8FDBE-9ED8-47A3-A928-55CDC260BB0A}" destId="{5B876FC5-B017-48D5-BE73-86621AF9F823}" srcOrd="0" destOrd="0" presId="urn:microsoft.com/office/officeart/2016/7/layout/BasicLinearProcessNumbered"/>
    <dgm:cxn modelId="{40E54FF9-1EFD-4652-8EB8-B814FCA5FC0F}" type="presParOf" srcId="{D9A8FDBE-9ED8-47A3-A928-55CDC260BB0A}" destId="{3F8480B1-50A0-4819-BFE2-BC8B6D672432}" srcOrd="1" destOrd="0" presId="urn:microsoft.com/office/officeart/2016/7/layout/BasicLinearProcessNumbered"/>
    <dgm:cxn modelId="{5933BDE1-4CFA-4639-94F3-EB9113B68EE2}" type="presParOf" srcId="{D9A8FDBE-9ED8-47A3-A928-55CDC260BB0A}" destId="{44C17237-E31E-4352-9AAE-6E0134C7EDFD}" srcOrd="2" destOrd="0" presId="urn:microsoft.com/office/officeart/2016/7/layout/BasicLinearProcessNumbered"/>
    <dgm:cxn modelId="{43575B4E-A2DF-4BDF-9CCD-8567D846DE87}" type="presParOf" srcId="{D9A8FDBE-9ED8-47A3-A928-55CDC260BB0A}" destId="{D3A45F9B-B535-4327-8C02-C9F0EAFC1CC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C5BA7-B24C-4D4B-9CF2-5C9479A0049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5771A-30EE-40B7-9AE7-99232E48E364}">
      <dgm:prSet/>
      <dgm:spPr/>
      <dgm:t>
        <a:bodyPr/>
        <a:lstStyle/>
        <a:p>
          <a:r>
            <a:rPr lang="zh-CN"/>
            <a:t>视频课程</a:t>
          </a:r>
          <a:endParaRPr lang="en-US"/>
        </a:p>
      </dgm:t>
    </dgm:pt>
    <dgm:pt modelId="{2F6BA187-83AD-4F3F-A286-61A0BFAE31AE}" type="parTrans" cxnId="{ACA6CB9F-321F-4D8C-B300-7583F0567330}">
      <dgm:prSet/>
      <dgm:spPr/>
      <dgm:t>
        <a:bodyPr/>
        <a:lstStyle/>
        <a:p>
          <a:endParaRPr lang="en-US"/>
        </a:p>
      </dgm:t>
    </dgm:pt>
    <dgm:pt modelId="{AC2FF522-EA94-4C1C-887A-ACA9E89FA37D}" type="sibTrans" cxnId="{ACA6CB9F-321F-4D8C-B300-7583F056733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DFC640-C326-45B0-8FE2-149215869B2A}">
      <dgm:prSet/>
      <dgm:spPr/>
      <dgm:t>
        <a:bodyPr/>
        <a:lstStyle/>
        <a:p>
          <a:r>
            <a:rPr lang="en-US"/>
            <a:t>Bilibili</a:t>
          </a:r>
        </a:p>
      </dgm:t>
    </dgm:pt>
    <dgm:pt modelId="{DDBAD6EE-5DEB-451A-B694-6FBD1A339D04}" type="parTrans" cxnId="{3BB3C805-6844-40C1-8E4B-CFD27DB9F24D}">
      <dgm:prSet/>
      <dgm:spPr/>
      <dgm:t>
        <a:bodyPr/>
        <a:lstStyle/>
        <a:p>
          <a:endParaRPr lang="en-US"/>
        </a:p>
      </dgm:t>
    </dgm:pt>
    <dgm:pt modelId="{74C682BA-4F6D-4642-AD36-D13097E65D7D}" type="sibTrans" cxnId="{3BB3C805-6844-40C1-8E4B-CFD27DB9F24D}">
      <dgm:prSet/>
      <dgm:spPr/>
      <dgm:t>
        <a:bodyPr/>
        <a:lstStyle/>
        <a:p>
          <a:endParaRPr lang="en-US"/>
        </a:p>
      </dgm:t>
    </dgm:pt>
    <dgm:pt modelId="{AB28A399-D96A-4084-8162-0F8E6200DD9D}">
      <dgm:prSet/>
      <dgm:spPr/>
      <dgm:t>
        <a:bodyPr/>
        <a:lstStyle/>
        <a:p>
          <a:r>
            <a:rPr lang="en-US"/>
            <a:t>Youtube</a:t>
          </a:r>
        </a:p>
      </dgm:t>
    </dgm:pt>
    <dgm:pt modelId="{321D827B-3FC3-4503-8503-16F0053A3F12}" type="parTrans" cxnId="{E7589813-D079-4D7D-A63B-B6062AE0B35D}">
      <dgm:prSet/>
      <dgm:spPr/>
      <dgm:t>
        <a:bodyPr/>
        <a:lstStyle/>
        <a:p>
          <a:endParaRPr lang="en-US"/>
        </a:p>
      </dgm:t>
    </dgm:pt>
    <dgm:pt modelId="{2B8209E0-21FB-4F0C-A0DB-CE667E27D686}" type="sibTrans" cxnId="{E7589813-D079-4D7D-A63B-B6062AE0B35D}">
      <dgm:prSet/>
      <dgm:spPr/>
      <dgm:t>
        <a:bodyPr/>
        <a:lstStyle/>
        <a:p>
          <a:endParaRPr lang="en-US"/>
        </a:p>
      </dgm:t>
    </dgm:pt>
    <dgm:pt modelId="{BA202302-2C0E-4308-ABAC-16C622E92B13}">
      <dgm:prSet/>
      <dgm:spPr/>
      <dgm:t>
        <a:bodyPr/>
        <a:lstStyle/>
        <a:p>
          <a:r>
            <a:rPr lang="en-US" dirty="0"/>
            <a:t>Microsoft</a:t>
          </a:r>
          <a:r>
            <a:rPr lang="zh-CN" dirty="0"/>
            <a:t>市场活动</a:t>
          </a:r>
          <a:endParaRPr lang="en-US" dirty="0"/>
        </a:p>
      </dgm:t>
    </dgm:pt>
    <dgm:pt modelId="{EBBA9B31-D45C-4FA4-87BB-55AEBC50AE29}" type="parTrans" cxnId="{30530143-AB05-4B8B-A45D-060BB1912584}">
      <dgm:prSet/>
      <dgm:spPr/>
      <dgm:t>
        <a:bodyPr/>
        <a:lstStyle/>
        <a:p>
          <a:endParaRPr lang="en-US"/>
        </a:p>
      </dgm:t>
    </dgm:pt>
    <dgm:pt modelId="{9B55490B-C19C-4B48-934B-B6049775DA9D}" type="sibTrans" cxnId="{30530143-AB05-4B8B-A45D-060BB1912584}">
      <dgm:prSet/>
      <dgm:spPr/>
      <dgm:t>
        <a:bodyPr/>
        <a:lstStyle/>
        <a:p>
          <a:endParaRPr lang="en-US"/>
        </a:p>
      </dgm:t>
    </dgm:pt>
    <dgm:pt modelId="{2733A469-55BC-4B19-B3D7-DD25FD60418B}">
      <dgm:prSet/>
      <dgm:spPr/>
      <dgm:t>
        <a:bodyPr/>
        <a:lstStyle/>
        <a:p>
          <a:r>
            <a:rPr lang="zh-CN"/>
            <a:t>文档阅读</a:t>
          </a:r>
          <a:endParaRPr lang="en-US"/>
        </a:p>
      </dgm:t>
    </dgm:pt>
    <dgm:pt modelId="{46E27B4E-9EE9-48BC-A0A8-9BA03BF58086}" type="parTrans" cxnId="{EC07A39D-5124-4A38-AF83-4682754C034C}">
      <dgm:prSet/>
      <dgm:spPr/>
      <dgm:t>
        <a:bodyPr/>
        <a:lstStyle/>
        <a:p>
          <a:endParaRPr lang="en-US"/>
        </a:p>
      </dgm:t>
    </dgm:pt>
    <dgm:pt modelId="{A881F9C9-FF70-43BD-94A2-06EC6669BE8C}" type="sibTrans" cxnId="{EC07A39D-5124-4A38-AF83-4682754C034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605E4E-1E32-4487-B091-F3B2506D58B9}">
      <dgm:prSet/>
      <dgm:spPr/>
      <dgm:t>
        <a:bodyPr/>
        <a:lstStyle/>
        <a:p>
          <a:r>
            <a:rPr lang="en-US" dirty="0"/>
            <a:t>Microsoft</a:t>
          </a:r>
          <a:r>
            <a:rPr lang="zh-CN" dirty="0"/>
            <a:t>官方备考文档</a:t>
          </a:r>
          <a:endParaRPr lang="en-US" dirty="0"/>
        </a:p>
      </dgm:t>
    </dgm:pt>
    <dgm:pt modelId="{D9B9AF25-AEA4-4F9D-9F05-2E89ADE0D8D3}" type="parTrans" cxnId="{9580140A-41C4-410D-8F64-85D453830071}">
      <dgm:prSet/>
      <dgm:spPr/>
      <dgm:t>
        <a:bodyPr/>
        <a:lstStyle/>
        <a:p>
          <a:endParaRPr lang="en-US"/>
        </a:p>
      </dgm:t>
    </dgm:pt>
    <dgm:pt modelId="{D9CD7B1C-4E94-47E8-B81C-61B74A5C2B35}" type="sibTrans" cxnId="{9580140A-41C4-410D-8F64-85D453830071}">
      <dgm:prSet/>
      <dgm:spPr/>
      <dgm:t>
        <a:bodyPr/>
        <a:lstStyle/>
        <a:p>
          <a:endParaRPr lang="en-US"/>
        </a:p>
      </dgm:t>
    </dgm:pt>
    <dgm:pt modelId="{B9E376D9-226C-46F1-A962-8FD23C940F1F}">
      <dgm:prSet/>
      <dgm:spPr/>
      <dgm:t>
        <a:bodyPr/>
        <a:lstStyle/>
        <a:p>
          <a:r>
            <a:rPr lang="en-US" dirty="0"/>
            <a:t>CSDN</a:t>
          </a:r>
          <a:r>
            <a:rPr lang="zh-CN" dirty="0"/>
            <a:t>分享</a:t>
          </a:r>
          <a:endParaRPr lang="en-US" dirty="0"/>
        </a:p>
      </dgm:t>
    </dgm:pt>
    <dgm:pt modelId="{74CBEE0A-D0DA-41BB-B62E-091A9490F272}" type="parTrans" cxnId="{5AB15148-FA6F-41E1-B6A8-0364E4619125}">
      <dgm:prSet/>
      <dgm:spPr/>
      <dgm:t>
        <a:bodyPr/>
        <a:lstStyle/>
        <a:p>
          <a:endParaRPr lang="en-US"/>
        </a:p>
      </dgm:t>
    </dgm:pt>
    <dgm:pt modelId="{EDEFFDC5-BE0F-4999-97FE-ED5FB4695AE4}" type="sibTrans" cxnId="{5AB15148-FA6F-41E1-B6A8-0364E4619125}">
      <dgm:prSet/>
      <dgm:spPr/>
      <dgm:t>
        <a:bodyPr/>
        <a:lstStyle/>
        <a:p>
          <a:endParaRPr lang="en-US"/>
        </a:p>
      </dgm:t>
    </dgm:pt>
    <dgm:pt modelId="{37C86A8F-215E-4C01-9F54-D28467F28AF1}">
      <dgm:prSet/>
      <dgm:spPr/>
      <dgm:t>
        <a:bodyPr/>
        <a:lstStyle/>
        <a:p>
          <a:r>
            <a:rPr lang="zh-CN" dirty="0"/>
            <a:t>刷题</a:t>
          </a:r>
          <a:endParaRPr lang="en-US" dirty="0"/>
        </a:p>
      </dgm:t>
    </dgm:pt>
    <dgm:pt modelId="{B24B59CC-67B1-4620-8D1A-8561CEEA63AA}" type="parTrans" cxnId="{98DC550E-A0C6-42BD-BA35-6EA2D71756FD}">
      <dgm:prSet/>
      <dgm:spPr/>
      <dgm:t>
        <a:bodyPr/>
        <a:lstStyle/>
        <a:p>
          <a:endParaRPr lang="en-US"/>
        </a:p>
      </dgm:t>
    </dgm:pt>
    <dgm:pt modelId="{257CBAD6-1E63-4418-9D09-BE3992B94630}" type="sibTrans" cxnId="{98DC550E-A0C6-42BD-BA35-6EA2D71756F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80FF11D-6FA2-4FCF-8DC8-AB84438CC750}">
      <dgm:prSet/>
      <dgm:spPr/>
      <dgm:t>
        <a:bodyPr/>
        <a:lstStyle/>
        <a:p>
          <a:r>
            <a:rPr lang="zh-CN" dirty="0"/>
            <a:t>中文题目</a:t>
          </a:r>
          <a:endParaRPr lang="en-US" dirty="0"/>
        </a:p>
      </dgm:t>
    </dgm:pt>
    <dgm:pt modelId="{F15712DC-D835-4D0B-A864-6F777425AFF3}" type="parTrans" cxnId="{6D2EFCC2-BC17-42B2-BE0A-9E29C78FEC3E}">
      <dgm:prSet/>
      <dgm:spPr/>
      <dgm:t>
        <a:bodyPr/>
        <a:lstStyle/>
        <a:p>
          <a:endParaRPr lang="en-US"/>
        </a:p>
      </dgm:t>
    </dgm:pt>
    <dgm:pt modelId="{EF5E8FE6-7F0B-466B-AEB2-6B27530C9DCE}" type="sibTrans" cxnId="{6D2EFCC2-BC17-42B2-BE0A-9E29C78FEC3E}">
      <dgm:prSet/>
      <dgm:spPr/>
      <dgm:t>
        <a:bodyPr/>
        <a:lstStyle/>
        <a:p>
          <a:endParaRPr lang="en-US"/>
        </a:p>
      </dgm:t>
    </dgm:pt>
    <dgm:pt modelId="{8510B5A3-850C-41F3-8BBF-BD19CDE23CA0}">
      <dgm:prSet/>
      <dgm:spPr/>
      <dgm:t>
        <a:bodyPr/>
        <a:lstStyle/>
        <a:p>
          <a:r>
            <a:rPr lang="zh-CN" dirty="0"/>
            <a:t>英文题目</a:t>
          </a:r>
          <a:endParaRPr lang="en-US" dirty="0"/>
        </a:p>
      </dgm:t>
    </dgm:pt>
    <dgm:pt modelId="{175DA1B3-4C8A-4CEF-A646-B926A25D31FB}" type="parTrans" cxnId="{EC63A128-D053-4764-8C07-D427253E6260}">
      <dgm:prSet/>
      <dgm:spPr/>
      <dgm:t>
        <a:bodyPr/>
        <a:lstStyle/>
        <a:p>
          <a:endParaRPr lang="en-US"/>
        </a:p>
      </dgm:t>
    </dgm:pt>
    <dgm:pt modelId="{AA91D2D9-D2BA-4B3A-8EEB-CC7FF4790BB2}" type="sibTrans" cxnId="{EC63A128-D053-4764-8C07-D427253E6260}">
      <dgm:prSet/>
      <dgm:spPr/>
      <dgm:t>
        <a:bodyPr/>
        <a:lstStyle/>
        <a:p>
          <a:endParaRPr lang="en-US"/>
        </a:p>
      </dgm:t>
    </dgm:pt>
    <dgm:pt modelId="{9F88D9D6-E5D3-4FF8-A098-FC13C466DB2C}">
      <dgm:prSet/>
      <dgm:spPr/>
      <dgm:t>
        <a:bodyPr/>
        <a:lstStyle/>
        <a:p>
          <a:r>
            <a:rPr lang="en-US" altLang="zh-CN" dirty="0"/>
            <a:t>Microsoft</a:t>
          </a:r>
          <a:r>
            <a:rPr lang="zh-CN" altLang="en-US" dirty="0"/>
            <a:t>官方产品文档</a:t>
          </a:r>
          <a:endParaRPr lang="en-US" dirty="0"/>
        </a:p>
      </dgm:t>
    </dgm:pt>
    <dgm:pt modelId="{3FC03EF4-9D4F-438A-AAB1-A434193316EA}" type="parTrans" cxnId="{5AD82894-D3ED-4AB2-B4B5-8ABEED533D4C}">
      <dgm:prSet/>
      <dgm:spPr/>
      <dgm:t>
        <a:bodyPr/>
        <a:lstStyle/>
        <a:p>
          <a:endParaRPr lang="zh-CN" altLang="en-US"/>
        </a:p>
      </dgm:t>
    </dgm:pt>
    <dgm:pt modelId="{E72696A6-DA6A-4249-BEF5-ED16F05F4723}" type="sibTrans" cxnId="{5AD82894-D3ED-4AB2-B4B5-8ABEED533D4C}">
      <dgm:prSet/>
      <dgm:spPr/>
      <dgm:t>
        <a:bodyPr/>
        <a:lstStyle/>
        <a:p>
          <a:endParaRPr lang="zh-CN" altLang="en-US"/>
        </a:p>
      </dgm:t>
    </dgm:pt>
    <dgm:pt modelId="{ABF09870-D038-44C3-85D8-0076908B12C7}">
      <dgm:prSet/>
      <dgm:spPr/>
      <dgm:t>
        <a:bodyPr/>
        <a:lstStyle/>
        <a:p>
          <a:r>
            <a:rPr lang="en-US" altLang="zh-CN" dirty="0"/>
            <a:t>ChatGPT(</a:t>
          </a:r>
          <a:r>
            <a:rPr lang="zh-CN" altLang="en-US" dirty="0"/>
            <a:t>准确率不高</a:t>
          </a:r>
          <a:r>
            <a:rPr lang="en-US" altLang="zh-CN" dirty="0"/>
            <a:t>)</a:t>
          </a:r>
          <a:endParaRPr lang="en-US" dirty="0"/>
        </a:p>
      </dgm:t>
    </dgm:pt>
    <dgm:pt modelId="{2A9BFF91-E29E-40FF-892B-74E481C13C8C}" type="parTrans" cxnId="{3CC287F3-D31E-49C3-8ED3-802F06902A01}">
      <dgm:prSet/>
      <dgm:spPr/>
    </dgm:pt>
    <dgm:pt modelId="{F192AA9A-FA6E-4F10-B5C8-B9A13B1B0984}" type="sibTrans" cxnId="{3CC287F3-D31E-49C3-8ED3-802F06902A01}">
      <dgm:prSet/>
      <dgm:spPr/>
    </dgm:pt>
    <dgm:pt modelId="{8ADC33A6-50A3-4D1A-A240-B2A16287D5B1}">
      <dgm:prSet/>
      <dgm:spPr/>
      <dgm:t>
        <a:bodyPr/>
        <a:lstStyle/>
        <a:p>
          <a:r>
            <a:rPr lang="zh-CN" altLang="en-US" dirty="0"/>
            <a:t>官方线上课程</a:t>
          </a:r>
          <a:endParaRPr lang="en-US" dirty="0"/>
        </a:p>
      </dgm:t>
    </dgm:pt>
    <dgm:pt modelId="{C3EE0242-5CF4-4FB3-AD5F-CFB2D55EC798}" type="parTrans" cxnId="{DB6AA029-8F0C-4204-8A44-5F5382FC240A}">
      <dgm:prSet/>
      <dgm:spPr/>
    </dgm:pt>
    <dgm:pt modelId="{EB6645E9-9DFB-4BD9-A46B-13D4F17FB0F3}" type="sibTrans" cxnId="{DB6AA029-8F0C-4204-8A44-5F5382FC240A}">
      <dgm:prSet/>
      <dgm:spPr/>
    </dgm:pt>
    <dgm:pt modelId="{142A2B09-5F02-4364-B897-96C83C0FCCB9}" type="pres">
      <dgm:prSet presAssocID="{B1AC5BA7-B24C-4D4B-9CF2-5C9479A0049C}" presName="Name0" presStyleCnt="0">
        <dgm:presLayoutVars>
          <dgm:animLvl val="lvl"/>
          <dgm:resizeHandles val="exact"/>
        </dgm:presLayoutVars>
      </dgm:prSet>
      <dgm:spPr/>
    </dgm:pt>
    <dgm:pt modelId="{0EB5F4B2-C0A3-4A0C-974D-C6F1F23F0E3B}" type="pres">
      <dgm:prSet presAssocID="{9925771A-30EE-40B7-9AE7-99232E48E364}" presName="compositeNode" presStyleCnt="0">
        <dgm:presLayoutVars>
          <dgm:bulletEnabled val="1"/>
        </dgm:presLayoutVars>
      </dgm:prSet>
      <dgm:spPr/>
    </dgm:pt>
    <dgm:pt modelId="{9752A5BF-F1CE-49F3-9CF4-A065354CEB1F}" type="pres">
      <dgm:prSet presAssocID="{9925771A-30EE-40B7-9AE7-99232E48E364}" presName="bgRect" presStyleLbl="bgAccFollowNode1" presStyleIdx="0" presStyleCnt="3"/>
      <dgm:spPr/>
    </dgm:pt>
    <dgm:pt modelId="{436028A2-A77D-40ED-B919-74CCA638E7FA}" type="pres">
      <dgm:prSet presAssocID="{AC2FF522-EA94-4C1C-887A-ACA9E89FA37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D0791DE-C1C7-4EA2-9A9E-30363B54D01B}" type="pres">
      <dgm:prSet presAssocID="{9925771A-30EE-40B7-9AE7-99232E48E364}" presName="bottomLine" presStyleLbl="alignNode1" presStyleIdx="1" presStyleCnt="6">
        <dgm:presLayoutVars/>
      </dgm:prSet>
      <dgm:spPr/>
    </dgm:pt>
    <dgm:pt modelId="{0AE45B46-603C-4C6E-A122-299E98BCF10E}" type="pres">
      <dgm:prSet presAssocID="{9925771A-30EE-40B7-9AE7-99232E48E364}" presName="nodeText" presStyleLbl="bgAccFollowNode1" presStyleIdx="0" presStyleCnt="3">
        <dgm:presLayoutVars>
          <dgm:bulletEnabled val="1"/>
        </dgm:presLayoutVars>
      </dgm:prSet>
      <dgm:spPr/>
    </dgm:pt>
    <dgm:pt modelId="{91BFD22A-5815-4FB8-96E1-415A7AED384E}" type="pres">
      <dgm:prSet presAssocID="{AC2FF522-EA94-4C1C-887A-ACA9E89FA37D}" presName="sibTrans" presStyleCnt="0"/>
      <dgm:spPr/>
    </dgm:pt>
    <dgm:pt modelId="{CDF75178-B34A-47F3-AC3A-0A6113BA3532}" type="pres">
      <dgm:prSet presAssocID="{2733A469-55BC-4B19-B3D7-DD25FD60418B}" presName="compositeNode" presStyleCnt="0">
        <dgm:presLayoutVars>
          <dgm:bulletEnabled val="1"/>
        </dgm:presLayoutVars>
      </dgm:prSet>
      <dgm:spPr/>
    </dgm:pt>
    <dgm:pt modelId="{C0F07DFB-ABE4-4F3B-9943-1587A08CA224}" type="pres">
      <dgm:prSet presAssocID="{2733A469-55BC-4B19-B3D7-DD25FD60418B}" presName="bgRect" presStyleLbl="bgAccFollowNode1" presStyleIdx="1" presStyleCnt="3"/>
      <dgm:spPr/>
    </dgm:pt>
    <dgm:pt modelId="{DAE27F2A-5022-4D68-B5F9-4B4D6649B380}" type="pres">
      <dgm:prSet presAssocID="{A881F9C9-FF70-43BD-94A2-06EC6669BE8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38D9B35-6337-4B5B-B54C-6B64D9ABF55B}" type="pres">
      <dgm:prSet presAssocID="{2733A469-55BC-4B19-B3D7-DD25FD60418B}" presName="bottomLine" presStyleLbl="alignNode1" presStyleIdx="3" presStyleCnt="6">
        <dgm:presLayoutVars/>
      </dgm:prSet>
      <dgm:spPr/>
    </dgm:pt>
    <dgm:pt modelId="{9D607647-79C6-4073-B43A-5441FD9AEC80}" type="pres">
      <dgm:prSet presAssocID="{2733A469-55BC-4B19-B3D7-DD25FD60418B}" presName="nodeText" presStyleLbl="bgAccFollowNode1" presStyleIdx="1" presStyleCnt="3">
        <dgm:presLayoutVars>
          <dgm:bulletEnabled val="1"/>
        </dgm:presLayoutVars>
      </dgm:prSet>
      <dgm:spPr/>
    </dgm:pt>
    <dgm:pt modelId="{8111A894-4B27-4747-8240-8FF6C2DCD013}" type="pres">
      <dgm:prSet presAssocID="{A881F9C9-FF70-43BD-94A2-06EC6669BE8C}" presName="sibTrans" presStyleCnt="0"/>
      <dgm:spPr/>
    </dgm:pt>
    <dgm:pt modelId="{A7EDD03A-438E-41AA-BFBE-9FF878775602}" type="pres">
      <dgm:prSet presAssocID="{37C86A8F-215E-4C01-9F54-D28467F28AF1}" presName="compositeNode" presStyleCnt="0">
        <dgm:presLayoutVars>
          <dgm:bulletEnabled val="1"/>
        </dgm:presLayoutVars>
      </dgm:prSet>
      <dgm:spPr/>
    </dgm:pt>
    <dgm:pt modelId="{DE566704-01DF-47FF-A7B5-A71E11A1A365}" type="pres">
      <dgm:prSet presAssocID="{37C86A8F-215E-4C01-9F54-D28467F28AF1}" presName="bgRect" presStyleLbl="bgAccFollowNode1" presStyleIdx="2" presStyleCnt="3"/>
      <dgm:spPr/>
    </dgm:pt>
    <dgm:pt modelId="{5F480295-E4F4-4462-9C14-85E9E7F35262}" type="pres">
      <dgm:prSet presAssocID="{257CBAD6-1E63-4418-9D09-BE3992B9463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D2D4956-C408-4E68-8D7C-E11D120CC369}" type="pres">
      <dgm:prSet presAssocID="{37C86A8F-215E-4C01-9F54-D28467F28AF1}" presName="bottomLine" presStyleLbl="alignNode1" presStyleIdx="5" presStyleCnt="6">
        <dgm:presLayoutVars/>
      </dgm:prSet>
      <dgm:spPr/>
    </dgm:pt>
    <dgm:pt modelId="{F39440F9-2330-45B2-8E19-644FFF5B5604}" type="pres">
      <dgm:prSet presAssocID="{37C86A8F-215E-4C01-9F54-D28467F28AF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BB3C805-6844-40C1-8E4B-CFD27DB9F24D}" srcId="{9925771A-30EE-40B7-9AE7-99232E48E364}" destId="{48DFC640-C326-45B0-8FE2-149215869B2A}" srcOrd="0" destOrd="0" parTransId="{DDBAD6EE-5DEB-451A-B694-6FBD1A339D04}" sibTransId="{74C682BA-4F6D-4642-AD36-D13097E65D7D}"/>
    <dgm:cxn modelId="{9580140A-41C4-410D-8F64-85D453830071}" srcId="{2733A469-55BC-4B19-B3D7-DD25FD60418B}" destId="{13605E4E-1E32-4487-B091-F3B2506D58B9}" srcOrd="0" destOrd="0" parTransId="{D9B9AF25-AEA4-4F9D-9F05-2E89ADE0D8D3}" sibTransId="{D9CD7B1C-4E94-47E8-B81C-61B74A5C2B35}"/>
    <dgm:cxn modelId="{98DC550E-A0C6-42BD-BA35-6EA2D71756FD}" srcId="{B1AC5BA7-B24C-4D4B-9CF2-5C9479A0049C}" destId="{37C86A8F-215E-4C01-9F54-D28467F28AF1}" srcOrd="2" destOrd="0" parTransId="{B24B59CC-67B1-4620-8D1A-8561CEEA63AA}" sibTransId="{257CBAD6-1E63-4418-9D09-BE3992B94630}"/>
    <dgm:cxn modelId="{E7589813-D079-4D7D-A63B-B6062AE0B35D}" srcId="{9925771A-30EE-40B7-9AE7-99232E48E364}" destId="{AB28A399-D96A-4084-8162-0F8E6200DD9D}" srcOrd="1" destOrd="0" parTransId="{321D827B-3FC3-4503-8503-16F0053A3F12}" sibTransId="{2B8209E0-21FB-4F0C-A0DB-CE667E27D686}"/>
    <dgm:cxn modelId="{3878D11A-A35F-4B91-939C-1DA0A3953CD8}" type="presOf" srcId="{37C86A8F-215E-4C01-9F54-D28467F28AF1}" destId="{DE566704-01DF-47FF-A7B5-A71E11A1A365}" srcOrd="0" destOrd="0" presId="urn:microsoft.com/office/officeart/2016/7/layout/BasicLinearProcessNumbered"/>
    <dgm:cxn modelId="{691F1E1F-6BC9-4CC3-B86A-827D5823D1A1}" type="presOf" srcId="{2733A469-55BC-4B19-B3D7-DD25FD60418B}" destId="{C0F07DFB-ABE4-4F3B-9943-1587A08CA224}" srcOrd="0" destOrd="0" presId="urn:microsoft.com/office/officeart/2016/7/layout/BasicLinearProcessNumbered"/>
    <dgm:cxn modelId="{EC63A128-D053-4764-8C07-D427253E6260}" srcId="{37C86A8F-215E-4C01-9F54-D28467F28AF1}" destId="{8510B5A3-850C-41F3-8BBF-BD19CDE23CA0}" srcOrd="1" destOrd="0" parTransId="{175DA1B3-4C8A-4CEF-A646-B926A25D31FB}" sibTransId="{AA91D2D9-D2BA-4B3A-8EEB-CC7FF4790BB2}"/>
    <dgm:cxn modelId="{DB6AA029-8F0C-4204-8A44-5F5382FC240A}" srcId="{9925771A-30EE-40B7-9AE7-99232E48E364}" destId="{8ADC33A6-50A3-4D1A-A240-B2A16287D5B1}" srcOrd="3" destOrd="0" parTransId="{C3EE0242-5CF4-4FB3-AD5F-CFB2D55EC798}" sibTransId="{EB6645E9-9DFB-4BD9-A46B-13D4F17FB0F3}"/>
    <dgm:cxn modelId="{F9FC765D-6F9C-4143-B706-43F2121BD46F}" type="presOf" srcId="{48DFC640-C326-45B0-8FE2-149215869B2A}" destId="{0AE45B46-603C-4C6E-A122-299E98BCF10E}" srcOrd="0" destOrd="1" presId="urn:microsoft.com/office/officeart/2016/7/layout/BasicLinearProcessNumbered"/>
    <dgm:cxn modelId="{30530143-AB05-4B8B-A45D-060BB1912584}" srcId="{9925771A-30EE-40B7-9AE7-99232E48E364}" destId="{BA202302-2C0E-4308-ABAC-16C622E92B13}" srcOrd="2" destOrd="0" parTransId="{EBBA9B31-D45C-4FA4-87BB-55AEBC50AE29}" sibTransId="{9B55490B-C19C-4B48-934B-B6049775DA9D}"/>
    <dgm:cxn modelId="{5AB15148-FA6F-41E1-B6A8-0364E4619125}" srcId="{2733A469-55BC-4B19-B3D7-DD25FD60418B}" destId="{B9E376D9-226C-46F1-A962-8FD23C940F1F}" srcOrd="2" destOrd="0" parTransId="{74CBEE0A-D0DA-41BB-B62E-091A9490F272}" sibTransId="{EDEFFDC5-BE0F-4999-97FE-ED5FB4695AE4}"/>
    <dgm:cxn modelId="{5D265349-0920-4FAD-972B-A9C9E8949E12}" type="presOf" srcId="{9F88D9D6-E5D3-4FF8-A098-FC13C466DB2C}" destId="{9D607647-79C6-4073-B43A-5441FD9AEC80}" srcOrd="0" destOrd="2" presId="urn:microsoft.com/office/officeart/2016/7/layout/BasicLinearProcessNumbered"/>
    <dgm:cxn modelId="{5E81956E-6A2D-4832-B5D4-B810A4976B25}" type="presOf" srcId="{9925771A-30EE-40B7-9AE7-99232E48E364}" destId="{9752A5BF-F1CE-49F3-9CF4-A065354CEB1F}" srcOrd="0" destOrd="0" presId="urn:microsoft.com/office/officeart/2016/7/layout/BasicLinearProcessNumbered"/>
    <dgm:cxn modelId="{89B7E06F-9641-460A-90A6-B43ED089222B}" type="presOf" srcId="{B9E376D9-226C-46F1-A962-8FD23C940F1F}" destId="{9D607647-79C6-4073-B43A-5441FD9AEC80}" srcOrd="0" destOrd="3" presId="urn:microsoft.com/office/officeart/2016/7/layout/BasicLinearProcessNumbered"/>
    <dgm:cxn modelId="{D73F1C73-EE25-421A-A00A-1B7CBD8F4900}" type="presOf" srcId="{37C86A8F-215E-4C01-9F54-D28467F28AF1}" destId="{F39440F9-2330-45B2-8E19-644FFF5B5604}" srcOrd="1" destOrd="0" presId="urn:microsoft.com/office/officeart/2016/7/layout/BasicLinearProcessNumbered"/>
    <dgm:cxn modelId="{4551E753-C1A7-4023-A451-1FE87E7B593F}" type="presOf" srcId="{AB28A399-D96A-4084-8162-0F8E6200DD9D}" destId="{0AE45B46-603C-4C6E-A122-299E98BCF10E}" srcOrd="0" destOrd="2" presId="urn:microsoft.com/office/officeart/2016/7/layout/BasicLinearProcessNumbered"/>
    <dgm:cxn modelId="{05C55778-3ECE-4E77-A0C9-4F1BE551AEC1}" type="presOf" srcId="{ABF09870-D038-44C3-85D8-0076908B12C7}" destId="{F39440F9-2330-45B2-8E19-644FFF5B5604}" srcOrd="0" destOrd="3" presId="urn:microsoft.com/office/officeart/2016/7/layout/BasicLinearProcessNumbered"/>
    <dgm:cxn modelId="{6113BD81-2213-4E07-BE9A-5AD5350499DD}" type="presOf" srcId="{AC2FF522-EA94-4C1C-887A-ACA9E89FA37D}" destId="{436028A2-A77D-40ED-B919-74CCA638E7FA}" srcOrd="0" destOrd="0" presId="urn:microsoft.com/office/officeart/2016/7/layout/BasicLinearProcessNumbered"/>
    <dgm:cxn modelId="{F7E6DC8A-3967-4412-ABF7-B6E4AD2841ED}" type="presOf" srcId="{9925771A-30EE-40B7-9AE7-99232E48E364}" destId="{0AE45B46-603C-4C6E-A122-299E98BCF10E}" srcOrd="1" destOrd="0" presId="urn:microsoft.com/office/officeart/2016/7/layout/BasicLinearProcessNumbered"/>
    <dgm:cxn modelId="{5AD82894-D3ED-4AB2-B4B5-8ABEED533D4C}" srcId="{2733A469-55BC-4B19-B3D7-DD25FD60418B}" destId="{9F88D9D6-E5D3-4FF8-A098-FC13C466DB2C}" srcOrd="1" destOrd="0" parTransId="{3FC03EF4-9D4F-438A-AAB1-A434193316EA}" sibTransId="{E72696A6-DA6A-4249-BEF5-ED16F05F4723}"/>
    <dgm:cxn modelId="{EC07A39D-5124-4A38-AF83-4682754C034C}" srcId="{B1AC5BA7-B24C-4D4B-9CF2-5C9479A0049C}" destId="{2733A469-55BC-4B19-B3D7-DD25FD60418B}" srcOrd="1" destOrd="0" parTransId="{46E27B4E-9EE9-48BC-A0A8-9BA03BF58086}" sibTransId="{A881F9C9-FF70-43BD-94A2-06EC6669BE8C}"/>
    <dgm:cxn modelId="{4ABDF79E-698C-4AC9-ABA1-250E1A280F87}" type="presOf" srcId="{13605E4E-1E32-4487-B091-F3B2506D58B9}" destId="{9D607647-79C6-4073-B43A-5441FD9AEC80}" srcOrd="0" destOrd="1" presId="urn:microsoft.com/office/officeart/2016/7/layout/BasicLinearProcessNumbered"/>
    <dgm:cxn modelId="{ACA6CB9F-321F-4D8C-B300-7583F0567330}" srcId="{B1AC5BA7-B24C-4D4B-9CF2-5C9479A0049C}" destId="{9925771A-30EE-40B7-9AE7-99232E48E364}" srcOrd="0" destOrd="0" parTransId="{2F6BA187-83AD-4F3F-A286-61A0BFAE31AE}" sibTransId="{AC2FF522-EA94-4C1C-887A-ACA9E89FA37D}"/>
    <dgm:cxn modelId="{7CDB40A2-1144-4840-A642-A6071EB33ADC}" type="presOf" srcId="{B1AC5BA7-B24C-4D4B-9CF2-5C9479A0049C}" destId="{142A2B09-5F02-4364-B897-96C83C0FCCB9}" srcOrd="0" destOrd="0" presId="urn:microsoft.com/office/officeart/2016/7/layout/BasicLinearProcessNumbered"/>
    <dgm:cxn modelId="{837B6AA4-5579-4CBF-BDDB-FC20CED7AFA8}" type="presOf" srcId="{A881F9C9-FF70-43BD-94A2-06EC6669BE8C}" destId="{DAE27F2A-5022-4D68-B5F9-4B4D6649B380}" srcOrd="0" destOrd="0" presId="urn:microsoft.com/office/officeart/2016/7/layout/BasicLinearProcessNumbered"/>
    <dgm:cxn modelId="{F2E175A4-5983-48A1-A311-C6E416ED7B5A}" type="presOf" srcId="{8510B5A3-850C-41F3-8BBF-BD19CDE23CA0}" destId="{F39440F9-2330-45B2-8E19-644FFF5B5604}" srcOrd="0" destOrd="2" presId="urn:microsoft.com/office/officeart/2016/7/layout/BasicLinearProcessNumbered"/>
    <dgm:cxn modelId="{A6E6EBBE-07ED-4E02-931C-50297608BF8D}" type="presOf" srcId="{780FF11D-6FA2-4FCF-8DC8-AB84438CC750}" destId="{F39440F9-2330-45B2-8E19-644FFF5B5604}" srcOrd="0" destOrd="1" presId="urn:microsoft.com/office/officeart/2016/7/layout/BasicLinearProcessNumbered"/>
    <dgm:cxn modelId="{6D2EFCC2-BC17-42B2-BE0A-9E29C78FEC3E}" srcId="{37C86A8F-215E-4C01-9F54-D28467F28AF1}" destId="{780FF11D-6FA2-4FCF-8DC8-AB84438CC750}" srcOrd="0" destOrd="0" parTransId="{F15712DC-D835-4D0B-A864-6F777425AFF3}" sibTransId="{EF5E8FE6-7F0B-466B-AEB2-6B27530C9DCE}"/>
    <dgm:cxn modelId="{748E68C4-4C2E-4C57-9C96-2B9EAD58000D}" type="presOf" srcId="{BA202302-2C0E-4308-ABAC-16C622E92B13}" destId="{0AE45B46-603C-4C6E-A122-299E98BCF10E}" srcOrd="0" destOrd="3" presId="urn:microsoft.com/office/officeart/2016/7/layout/BasicLinearProcessNumbered"/>
    <dgm:cxn modelId="{EEAACBCB-F5F5-4D47-8AB2-9897D472569C}" type="presOf" srcId="{8ADC33A6-50A3-4D1A-A240-B2A16287D5B1}" destId="{0AE45B46-603C-4C6E-A122-299E98BCF10E}" srcOrd="0" destOrd="4" presId="urn:microsoft.com/office/officeart/2016/7/layout/BasicLinearProcessNumbered"/>
    <dgm:cxn modelId="{802751E3-76CD-4E3B-B981-B176826DA5E3}" type="presOf" srcId="{2733A469-55BC-4B19-B3D7-DD25FD60418B}" destId="{9D607647-79C6-4073-B43A-5441FD9AEC80}" srcOrd="1" destOrd="0" presId="urn:microsoft.com/office/officeart/2016/7/layout/BasicLinearProcessNumbered"/>
    <dgm:cxn modelId="{9B5B6BEA-BB8D-42C4-96C7-A7AE085E2802}" type="presOf" srcId="{257CBAD6-1E63-4418-9D09-BE3992B94630}" destId="{5F480295-E4F4-4462-9C14-85E9E7F35262}" srcOrd="0" destOrd="0" presId="urn:microsoft.com/office/officeart/2016/7/layout/BasicLinearProcessNumbered"/>
    <dgm:cxn modelId="{3CC287F3-D31E-49C3-8ED3-802F06902A01}" srcId="{37C86A8F-215E-4C01-9F54-D28467F28AF1}" destId="{ABF09870-D038-44C3-85D8-0076908B12C7}" srcOrd="2" destOrd="0" parTransId="{2A9BFF91-E29E-40FF-892B-74E481C13C8C}" sibTransId="{F192AA9A-FA6E-4F10-B5C8-B9A13B1B0984}"/>
    <dgm:cxn modelId="{566D9B62-F320-431B-AB82-B6DCA8460118}" type="presParOf" srcId="{142A2B09-5F02-4364-B897-96C83C0FCCB9}" destId="{0EB5F4B2-C0A3-4A0C-974D-C6F1F23F0E3B}" srcOrd="0" destOrd="0" presId="urn:microsoft.com/office/officeart/2016/7/layout/BasicLinearProcessNumbered"/>
    <dgm:cxn modelId="{1C38AD40-54A9-4B17-B885-02B1798451E9}" type="presParOf" srcId="{0EB5F4B2-C0A3-4A0C-974D-C6F1F23F0E3B}" destId="{9752A5BF-F1CE-49F3-9CF4-A065354CEB1F}" srcOrd="0" destOrd="0" presId="urn:microsoft.com/office/officeart/2016/7/layout/BasicLinearProcessNumbered"/>
    <dgm:cxn modelId="{56A665B5-7E12-43C9-86AA-350ABB5C5842}" type="presParOf" srcId="{0EB5F4B2-C0A3-4A0C-974D-C6F1F23F0E3B}" destId="{436028A2-A77D-40ED-B919-74CCA638E7FA}" srcOrd="1" destOrd="0" presId="urn:microsoft.com/office/officeart/2016/7/layout/BasicLinearProcessNumbered"/>
    <dgm:cxn modelId="{0AEF714F-25E4-449D-A363-738D840D8E20}" type="presParOf" srcId="{0EB5F4B2-C0A3-4A0C-974D-C6F1F23F0E3B}" destId="{AD0791DE-C1C7-4EA2-9A9E-30363B54D01B}" srcOrd="2" destOrd="0" presId="urn:microsoft.com/office/officeart/2016/7/layout/BasicLinearProcessNumbered"/>
    <dgm:cxn modelId="{44D22769-7C51-47D2-A44B-1835E81D3D87}" type="presParOf" srcId="{0EB5F4B2-C0A3-4A0C-974D-C6F1F23F0E3B}" destId="{0AE45B46-603C-4C6E-A122-299E98BCF10E}" srcOrd="3" destOrd="0" presId="urn:microsoft.com/office/officeart/2016/7/layout/BasicLinearProcessNumbered"/>
    <dgm:cxn modelId="{736A1320-FD79-48E0-B29F-8D8ED8A2A407}" type="presParOf" srcId="{142A2B09-5F02-4364-B897-96C83C0FCCB9}" destId="{91BFD22A-5815-4FB8-96E1-415A7AED384E}" srcOrd="1" destOrd="0" presId="urn:microsoft.com/office/officeart/2016/7/layout/BasicLinearProcessNumbered"/>
    <dgm:cxn modelId="{256E200D-A615-4BE2-9D33-030DF658269D}" type="presParOf" srcId="{142A2B09-5F02-4364-B897-96C83C0FCCB9}" destId="{CDF75178-B34A-47F3-AC3A-0A6113BA3532}" srcOrd="2" destOrd="0" presId="urn:microsoft.com/office/officeart/2016/7/layout/BasicLinearProcessNumbered"/>
    <dgm:cxn modelId="{77E1D380-8C37-4E12-9CE7-515FDFAD36FF}" type="presParOf" srcId="{CDF75178-B34A-47F3-AC3A-0A6113BA3532}" destId="{C0F07DFB-ABE4-4F3B-9943-1587A08CA224}" srcOrd="0" destOrd="0" presId="urn:microsoft.com/office/officeart/2016/7/layout/BasicLinearProcessNumbered"/>
    <dgm:cxn modelId="{F17FD51C-1098-494B-849B-C318FF475B37}" type="presParOf" srcId="{CDF75178-B34A-47F3-AC3A-0A6113BA3532}" destId="{DAE27F2A-5022-4D68-B5F9-4B4D6649B380}" srcOrd="1" destOrd="0" presId="urn:microsoft.com/office/officeart/2016/7/layout/BasicLinearProcessNumbered"/>
    <dgm:cxn modelId="{12B4C431-C37E-4505-B282-FBF2D7156BE4}" type="presParOf" srcId="{CDF75178-B34A-47F3-AC3A-0A6113BA3532}" destId="{638D9B35-6337-4B5B-B54C-6B64D9ABF55B}" srcOrd="2" destOrd="0" presId="urn:microsoft.com/office/officeart/2016/7/layout/BasicLinearProcessNumbered"/>
    <dgm:cxn modelId="{3DAB8CC5-E41F-4A59-AEE4-0DEC348015D0}" type="presParOf" srcId="{CDF75178-B34A-47F3-AC3A-0A6113BA3532}" destId="{9D607647-79C6-4073-B43A-5441FD9AEC80}" srcOrd="3" destOrd="0" presId="urn:microsoft.com/office/officeart/2016/7/layout/BasicLinearProcessNumbered"/>
    <dgm:cxn modelId="{A55888BD-5D1E-47A4-9A2C-5586D120229E}" type="presParOf" srcId="{142A2B09-5F02-4364-B897-96C83C0FCCB9}" destId="{8111A894-4B27-4747-8240-8FF6C2DCD013}" srcOrd="3" destOrd="0" presId="urn:microsoft.com/office/officeart/2016/7/layout/BasicLinearProcessNumbered"/>
    <dgm:cxn modelId="{18AC8F2D-1C1A-49CA-A0BA-EA0D2DF071FA}" type="presParOf" srcId="{142A2B09-5F02-4364-B897-96C83C0FCCB9}" destId="{A7EDD03A-438E-41AA-BFBE-9FF878775602}" srcOrd="4" destOrd="0" presId="urn:microsoft.com/office/officeart/2016/7/layout/BasicLinearProcessNumbered"/>
    <dgm:cxn modelId="{8F1009EB-FEEE-44CA-8B31-C49F8AE8DE9D}" type="presParOf" srcId="{A7EDD03A-438E-41AA-BFBE-9FF878775602}" destId="{DE566704-01DF-47FF-A7B5-A71E11A1A365}" srcOrd="0" destOrd="0" presId="urn:microsoft.com/office/officeart/2016/7/layout/BasicLinearProcessNumbered"/>
    <dgm:cxn modelId="{EFF2E6B5-55B7-4340-B63A-BBFF0D6CA481}" type="presParOf" srcId="{A7EDD03A-438E-41AA-BFBE-9FF878775602}" destId="{5F480295-E4F4-4462-9C14-85E9E7F35262}" srcOrd="1" destOrd="0" presId="urn:microsoft.com/office/officeart/2016/7/layout/BasicLinearProcessNumbered"/>
    <dgm:cxn modelId="{7A0F1196-2BD8-4BF5-BB7A-6BCA478B6817}" type="presParOf" srcId="{A7EDD03A-438E-41AA-BFBE-9FF878775602}" destId="{6D2D4956-C408-4E68-8D7C-E11D120CC369}" srcOrd="2" destOrd="0" presId="urn:microsoft.com/office/officeart/2016/7/layout/BasicLinearProcessNumbered"/>
    <dgm:cxn modelId="{AF8FBE3B-9C1D-4E03-BFAB-CC4E79C98978}" type="presParOf" srcId="{A7EDD03A-438E-41AA-BFBE-9FF878775602}" destId="{F39440F9-2330-45B2-8E19-644FFF5B560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19D1A8-CC54-49A3-B29C-03ED8BB4E756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501320-A212-4B98-A04B-02CF173513B3}">
      <dgm:prSet/>
      <dgm:spPr/>
      <dgm:t>
        <a:bodyPr/>
        <a:lstStyle/>
        <a:p>
          <a:r>
            <a:rPr lang="zh-CN"/>
            <a:t>确立考试</a:t>
          </a:r>
          <a:r>
            <a:rPr lang="en-US"/>
            <a:t>ddl</a:t>
          </a:r>
        </a:p>
      </dgm:t>
    </dgm:pt>
    <dgm:pt modelId="{9B77C272-3E79-4C6C-BF2F-8B6A43CE77F5}" type="parTrans" cxnId="{32E0BDD7-DCA8-486F-8EEE-E2DD0C097C59}">
      <dgm:prSet/>
      <dgm:spPr/>
      <dgm:t>
        <a:bodyPr/>
        <a:lstStyle/>
        <a:p>
          <a:endParaRPr lang="en-US"/>
        </a:p>
      </dgm:t>
    </dgm:pt>
    <dgm:pt modelId="{939F5803-7F42-41F6-AC8A-5797E7E6D030}" type="sibTrans" cxnId="{32E0BDD7-DCA8-486F-8EEE-E2DD0C097C59}">
      <dgm:prSet/>
      <dgm:spPr/>
      <dgm:t>
        <a:bodyPr/>
        <a:lstStyle/>
        <a:p>
          <a:endParaRPr lang="en-US"/>
        </a:p>
      </dgm:t>
    </dgm:pt>
    <dgm:pt modelId="{C68421F9-6D32-4844-9C73-3A0FE790F8E7}">
      <dgm:prSet/>
      <dgm:spPr/>
      <dgm:t>
        <a:bodyPr/>
        <a:lstStyle/>
        <a:p>
          <a:r>
            <a:rPr lang="zh-CN"/>
            <a:t>选择适合自己的学习方式</a:t>
          </a:r>
          <a:endParaRPr lang="en-US"/>
        </a:p>
      </dgm:t>
    </dgm:pt>
    <dgm:pt modelId="{0CFF6007-E0A3-460E-91C8-C0B6CF2E503C}" type="parTrans" cxnId="{A9FFA8D6-9A27-4D9D-A416-E4AE1F86F5A2}">
      <dgm:prSet/>
      <dgm:spPr/>
      <dgm:t>
        <a:bodyPr/>
        <a:lstStyle/>
        <a:p>
          <a:endParaRPr lang="en-US"/>
        </a:p>
      </dgm:t>
    </dgm:pt>
    <dgm:pt modelId="{5B16B92F-E271-4A09-96BD-36BB592D3AFC}" type="sibTrans" cxnId="{A9FFA8D6-9A27-4D9D-A416-E4AE1F86F5A2}">
      <dgm:prSet/>
      <dgm:spPr/>
      <dgm:t>
        <a:bodyPr/>
        <a:lstStyle/>
        <a:p>
          <a:endParaRPr lang="en-US"/>
        </a:p>
      </dgm:t>
    </dgm:pt>
    <dgm:pt modelId="{7257F915-6678-45AB-9630-B3A6C264A814}">
      <dgm:prSet/>
      <dgm:spPr/>
      <dgm:t>
        <a:bodyPr/>
        <a:lstStyle/>
        <a:p>
          <a:r>
            <a:rPr lang="zh-CN"/>
            <a:t>完成阶段性学习规划</a:t>
          </a:r>
          <a:endParaRPr lang="en-US"/>
        </a:p>
      </dgm:t>
    </dgm:pt>
    <dgm:pt modelId="{4964784B-0230-4F6C-80F4-80E09EA9356E}" type="parTrans" cxnId="{9607AAF3-BE63-4C4C-AD79-4DEA0FAF28B8}">
      <dgm:prSet/>
      <dgm:spPr/>
      <dgm:t>
        <a:bodyPr/>
        <a:lstStyle/>
        <a:p>
          <a:endParaRPr lang="en-US"/>
        </a:p>
      </dgm:t>
    </dgm:pt>
    <dgm:pt modelId="{17E5BD6F-C0A4-4F54-A669-ABF00F609527}" type="sibTrans" cxnId="{9607AAF3-BE63-4C4C-AD79-4DEA0FAF28B8}">
      <dgm:prSet/>
      <dgm:spPr/>
      <dgm:t>
        <a:bodyPr/>
        <a:lstStyle/>
        <a:p>
          <a:endParaRPr lang="en-US"/>
        </a:p>
      </dgm:t>
    </dgm:pt>
    <dgm:pt modelId="{017B9F2B-5182-4A0C-A8D3-64E03E0A2C09}">
      <dgm:prSet/>
      <dgm:spPr/>
      <dgm:t>
        <a:bodyPr/>
        <a:lstStyle/>
        <a:p>
          <a:r>
            <a:rPr lang="zh-CN"/>
            <a:t>复习</a:t>
          </a:r>
          <a:endParaRPr lang="en-US"/>
        </a:p>
      </dgm:t>
    </dgm:pt>
    <dgm:pt modelId="{270E2466-AF0B-4BA3-B3A1-42C07A92D4D6}" type="parTrans" cxnId="{775C693C-14FC-46EC-8F60-8CE1B007EDB2}">
      <dgm:prSet/>
      <dgm:spPr/>
      <dgm:t>
        <a:bodyPr/>
        <a:lstStyle/>
        <a:p>
          <a:endParaRPr lang="en-US"/>
        </a:p>
      </dgm:t>
    </dgm:pt>
    <dgm:pt modelId="{D9EA6C65-0959-4156-8884-C10834279175}" type="sibTrans" cxnId="{775C693C-14FC-46EC-8F60-8CE1B007EDB2}">
      <dgm:prSet/>
      <dgm:spPr/>
      <dgm:t>
        <a:bodyPr/>
        <a:lstStyle/>
        <a:p>
          <a:endParaRPr lang="en-US"/>
        </a:p>
      </dgm:t>
    </dgm:pt>
    <dgm:pt modelId="{874F29AA-34CB-43AB-8A76-35D45CD526DE}" type="pres">
      <dgm:prSet presAssocID="{B319D1A8-CC54-49A3-B29C-03ED8BB4E756}" presName="Name0" presStyleCnt="0">
        <dgm:presLayoutVars>
          <dgm:dir/>
          <dgm:animLvl val="lvl"/>
          <dgm:resizeHandles val="exact"/>
        </dgm:presLayoutVars>
      </dgm:prSet>
      <dgm:spPr/>
    </dgm:pt>
    <dgm:pt modelId="{E93FCD67-B81F-44B3-959E-B77C2E5A8DE0}" type="pres">
      <dgm:prSet presAssocID="{017B9F2B-5182-4A0C-A8D3-64E03E0A2C09}" presName="boxAndChildren" presStyleCnt="0"/>
      <dgm:spPr/>
    </dgm:pt>
    <dgm:pt modelId="{32B9AD22-9721-42ED-ACFD-F49A7AEBB260}" type="pres">
      <dgm:prSet presAssocID="{017B9F2B-5182-4A0C-A8D3-64E03E0A2C09}" presName="parentTextBox" presStyleLbl="node1" presStyleIdx="0" presStyleCnt="4"/>
      <dgm:spPr/>
    </dgm:pt>
    <dgm:pt modelId="{417B0D75-04DF-4DB0-97F7-3E76BC93EE16}" type="pres">
      <dgm:prSet presAssocID="{17E5BD6F-C0A4-4F54-A669-ABF00F609527}" presName="sp" presStyleCnt="0"/>
      <dgm:spPr/>
    </dgm:pt>
    <dgm:pt modelId="{2617C377-57F4-4674-9F8E-1546820E70C0}" type="pres">
      <dgm:prSet presAssocID="{7257F915-6678-45AB-9630-B3A6C264A814}" presName="arrowAndChildren" presStyleCnt="0"/>
      <dgm:spPr/>
    </dgm:pt>
    <dgm:pt modelId="{8DEBB198-0D80-45EB-BB12-4792AF3F8E8C}" type="pres">
      <dgm:prSet presAssocID="{7257F915-6678-45AB-9630-B3A6C264A814}" presName="parentTextArrow" presStyleLbl="node1" presStyleIdx="1" presStyleCnt="4"/>
      <dgm:spPr/>
    </dgm:pt>
    <dgm:pt modelId="{578AFF3D-8850-4460-AB6D-7CA1AD16013C}" type="pres">
      <dgm:prSet presAssocID="{5B16B92F-E271-4A09-96BD-36BB592D3AFC}" presName="sp" presStyleCnt="0"/>
      <dgm:spPr/>
    </dgm:pt>
    <dgm:pt modelId="{0F39938B-80CC-4A4F-8C3A-99C4EBE51DA6}" type="pres">
      <dgm:prSet presAssocID="{C68421F9-6D32-4844-9C73-3A0FE790F8E7}" presName="arrowAndChildren" presStyleCnt="0"/>
      <dgm:spPr/>
    </dgm:pt>
    <dgm:pt modelId="{E09E9EE7-922B-4895-B0A6-E70525E87B48}" type="pres">
      <dgm:prSet presAssocID="{C68421F9-6D32-4844-9C73-3A0FE790F8E7}" presName="parentTextArrow" presStyleLbl="node1" presStyleIdx="2" presStyleCnt="4"/>
      <dgm:spPr/>
    </dgm:pt>
    <dgm:pt modelId="{DE55AD81-E5A6-4248-AB22-2734215EF0C5}" type="pres">
      <dgm:prSet presAssocID="{939F5803-7F42-41F6-AC8A-5797E7E6D030}" presName="sp" presStyleCnt="0"/>
      <dgm:spPr/>
    </dgm:pt>
    <dgm:pt modelId="{2361EA05-1659-4303-BF50-B52A142A403D}" type="pres">
      <dgm:prSet presAssocID="{30501320-A212-4B98-A04B-02CF173513B3}" presName="arrowAndChildren" presStyleCnt="0"/>
      <dgm:spPr/>
    </dgm:pt>
    <dgm:pt modelId="{8CB44696-CEA3-4C94-BAA2-6D7F9029785D}" type="pres">
      <dgm:prSet presAssocID="{30501320-A212-4B98-A04B-02CF173513B3}" presName="parentTextArrow" presStyleLbl="node1" presStyleIdx="3" presStyleCnt="4"/>
      <dgm:spPr/>
    </dgm:pt>
  </dgm:ptLst>
  <dgm:cxnLst>
    <dgm:cxn modelId="{9A869212-41EB-4365-898F-CC9EB86EB639}" type="presOf" srcId="{017B9F2B-5182-4A0C-A8D3-64E03E0A2C09}" destId="{32B9AD22-9721-42ED-ACFD-F49A7AEBB260}" srcOrd="0" destOrd="0" presId="urn:microsoft.com/office/officeart/2005/8/layout/process4"/>
    <dgm:cxn modelId="{775C693C-14FC-46EC-8F60-8CE1B007EDB2}" srcId="{B319D1A8-CC54-49A3-B29C-03ED8BB4E756}" destId="{017B9F2B-5182-4A0C-A8D3-64E03E0A2C09}" srcOrd="3" destOrd="0" parTransId="{270E2466-AF0B-4BA3-B3A1-42C07A92D4D6}" sibTransId="{D9EA6C65-0959-4156-8884-C10834279175}"/>
    <dgm:cxn modelId="{97305E49-3EA6-4C98-9301-05182D991D30}" type="presOf" srcId="{B319D1A8-CC54-49A3-B29C-03ED8BB4E756}" destId="{874F29AA-34CB-43AB-8A76-35D45CD526DE}" srcOrd="0" destOrd="0" presId="urn:microsoft.com/office/officeart/2005/8/layout/process4"/>
    <dgm:cxn modelId="{1539A87F-86FA-4635-A503-B9156BF44A86}" type="presOf" srcId="{C68421F9-6D32-4844-9C73-3A0FE790F8E7}" destId="{E09E9EE7-922B-4895-B0A6-E70525E87B48}" srcOrd="0" destOrd="0" presId="urn:microsoft.com/office/officeart/2005/8/layout/process4"/>
    <dgm:cxn modelId="{DAC7E2A1-0CB4-4122-A1D4-5A09DD4C7B11}" type="presOf" srcId="{7257F915-6678-45AB-9630-B3A6C264A814}" destId="{8DEBB198-0D80-45EB-BB12-4792AF3F8E8C}" srcOrd="0" destOrd="0" presId="urn:microsoft.com/office/officeart/2005/8/layout/process4"/>
    <dgm:cxn modelId="{ACE319B4-709C-4F96-B610-66EB9DB49112}" type="presOf" srcId="{30501320-A212-4B98-A04B-02CF173513B3}" destId="{8CB44696-CEA3-4C94-BAA2-6D7F9029785D}" srcOrd="0" destOrd="0" presId="urn:microsoft.com/office/officeart/2005/8/layout/process4"/>
    <dgm:cxn modelId="{A9FFA8D6-9A27-4D9D-A416-E4AE1F86F5A2}" srcId="{B319D1A8-CC54-49A3-B29C-03ED8BB4E756}" destId="{C68421F9-6D32-4844-9C73-3A0FE790F8E7}" srcOrd="1" destOrd="0" parTransId="{0CFF6007-E0A3-460E-91C8-C0B6CF2E503C}" sibTransId="{5B16B92F-E271-4A09-96BD-36BB592D3AFC}"/>
    <dgm:cxn modelId="{32E0BDD7-DCA8-486F-8EEE-E2DD0C097C59}" srcId="{B319D1A8-CC54-49A3-B29C-03ED8BB4E756}" destId="{30501320-A212-4B98-A04B-02CF173513B3}" srcOrd="0" destOrd="0" parTransId="{9B77C272-3E79-4C6C-BF2F-8B6A43CE77F5}" sibTransId="{939F5803-7F42-41F6-AC8A-5797E7E6D030}"/>
    <dgm:cxn modelId="{9607AAF3-BE63-4C4C-AD79-4DEA0FAF28B8}" srcId="{B319D1A8-CC54-49A3-B29C-03ED8BB4E756}" destId="{7257F915-6678-45AB-9630-B3A6C264A814}" srcOrd="2" destOrd="0" parTransId="{4964784B-0230-4F6C-80F4-80E09EA9356E}" sibTransId="{17E5BD6F-C0A4-4F54-A669-ABF00F609527}"/>
    <dgm:cxn modelId="{EAB6E3B6-5E36-46C5-BEA0-EDB24E590DD7}" type="presParOf" srcId="{874F29AA-34CB-43AB-8A76-35D45CD526DE}" destId="{E93FCD67-B81F-44B3-959E-B77C2E5A8DE0}" srcOrd="0" destOrd="0" presId="urn:microsoft.com/office/officeart/2005/8/layout/process4"/>
    <dgm:cxn modelId="{0DB2BA3B-D128-4576-8ABC-BC18468D3F4C}" type="presParOf" srcId="{E93FCD67-B81F-44B3-959E-B77C2E5A8DE0}" destId="{32B9AD22-9721-42ED-ACFD-F49A7AEBB260}" srcOrd="0" destOrd="0" presId="urn:microsoft.com/office/officeart/2005/8/layout/process4"/>
    <dgm:cxn modelId="{AD767181-B7A3-44E0-9808-4C763CF410EC}" type="presParOf" srcId="{874F29AA-34CB-43AB-8A76-35D45CD526DE}" destId="{417B0D75-04DF-4DB0-97F7-3E76BC93EE16}" srcOrd="1" destOrd="0" presId="urn:microsoft.com/office/officeart/2005/8/layout/process4"/>
    <dgm:cxn modelId="{856B78D5-AE2C-4D78-A873-76E449AE4BE6}" type="presParOf" srcId="{874F29AA-34CB-43AB-8A76-35D45CD526DE}" destId="{2617C377-57F4-4674-9F8E-1546820E70C0}" srcOrd="2" destOrd="0" presId="urn:microsoft.com/office/officeart/2005/8/layout/process4"/>
    <dgm:cxn modelId="{7118E3A7-34F8-42AE-B305-DAF70C5352A6}" type="presParOf" srcId="{2617C377-57F4-4674-9F8E-1546820E70C0}" destId="{8DEBB198-0D80-45EB-BB12-4792AF3F8E8C}" srcOrd="0" destOrd="0" presId="urn:microsoft.com/office/officeart/2005/8/layout/process4"/>
    <dgm:cxn modelId="{30A56E93-6473-4A50-A0B6-3D36E4C5FCB5}" type="presParOf" srcId="{874F29AA-34CB-43AB-8A76-35D45CD526DE}" destId="{578AFF3D-8850-4460-AB6D-7CA1AD16013C}" srcOrd="3" destOrd="0" presId="urn:microsoft.com/office/officeart/2005/8/layout/process4"/>
    <dgm:cxn modelId="{EBFF3C60-39DE-4E19-9049-FBE482D7F288}" type="presParOf" srcId="{874F29AA-34CB-43AB-8A76-35D45CD526DE}" destId="{0F39938B-80CC-4A4F-8C3A-99C4EBE51DA6}" srcOrd="4" destOrd="0" presId="urn:microsoft.com/office/officeart/2005/8/layout/process4"/>
    <dgm:cxn modelId="{8F5A1C93-0C14-4D5F-BE40-99D61F83FE78}" type="presParOf" srcId="{0F39938B-80CC-4A4F-8C3A-99C4EBE51DA6}" destId="{E09E9EE7-922B-4895-B0A6-E70525E87B48}" srcOrd="0" destOrd="0" presId="urn:microsoft.com/office/officeart/2005/8/layout/process4"/>
    <dgm:cxn modelId="{AF82495F-473A-4EE9-BB14-BC1CB8483FF5}" type="presParOf" srcId="{874F29AA-34CB-43AB-8A76-35D45CD526DE}" destId="{DE55AD81-E5A6-4248-AB22-2734215EF0C5}" srcOrd="5" destOrd="0" presId="urn:microsoft.com/office/officeart/2005/8/layout/process4"/>
    <dgm:cxn modelId="{00AC3D4D-03AD-437F-99DF-AA2596FE1D68}" type="presParOf" srcId="{874F29AA-34CB-43AB-8A76-35D45CD526DE}" destId="{2361EA05-1659-4303-BF50-B52A142A403D}" srcOrd="6" destOrd="0" presId="urn:microsoft.com/office/officeart/2005/8/layout/process4"/>
    <dgm:cxn modelId="{34B44F50-1222-4255-B6F3-04EB7F65BE51}" type="presParOf" srcId="{2361EA05-1659-4303-BF50-B52A142A403D}" destId="{8CB44696-CEA3-4C94-BAA2-6D7F9029785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9BB41-00DC-4AAC-B8BA-B8295AB58CF3}">
      <dsp:nvSpPr>
        <dsp:cNvPr id="0" name=""/>
        <dsp:cNvSpPr/>
      </dsp:nvSpPr>
      <dsp:spPr>
        <a:xfrm>
          <a:off x="0" y="36049"/>
          <a:ext cx="6666833" cy="7634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900" kern="1200" dirty="0"/>
            <a:t>考试</a:t>
          </a:r>
          <a:r>
            <a:rPr lang="zh-CN" altLang="en-US" sz="2900" kern="1200" dirty="0"/>
            <a:t>介绍</a:t>
          </a:r>
          <a:endParaRPr lang="en-US" sz="2900" kern="1200" dirty="0"/>
        </a:p>
      </dsp:txBody>
      <dsp:txXfrm>
        <a:off x="37267" y="73316"/>
        <a:ext cx="6592299" cy="688891"/>
      </dsp:txXfrm>
    </dsp:sp>
    <dsp:sp modelId="{988B6C1F-EE7D-4E3B-8F76-73449F6EEAF4}">
      <dsp:nvSpPr>
        <dsp:cNvPr id="0" name=""/>
        <dsp:cNvSpPr/>
      </dsp:nvSpPr>
      <dsp:spPr>
        <a:xfrm>
          <a:off x="0" y="799474"/>
          <a:ext cx="6666833" cy="1320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300" kern="1200" dirty="0"/>
            <a:t>考试介绍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300" kern="1200" dirty="0"/>
            <a:t>题目类型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300" kern="1200"/>
            <a:t>注意事项</a:t>
          </a:r>
          <a:endParaRPr lang="en-US" sz="2300" kern="1200" dirty="0"/>
        </a:p>
      </dsp:txBody>
      <dsp:txXfrm>
        <a:off x="0" y="799474"/>
        <a:ext cx="6666833" cy="1320659"/>
      </dsp:txXfrm>
    </dsp:sp>
    <dsp:sp modelId="{B2A7B24C-4497-4CF8-B791-CEEE5B37B809}">
      <dsp:nvSpPr>
        <dsp:cNvPr id="0" name=""/>
        <dsp:cNvSpPr/>
      </dsp:nvSpPr>
      <dsp:spPr>
        <a:xfrm>
          <a:off x="0" y="2120134"/>
          <a:ext cx="6666833" cy="763425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900" kern="1200"/>
            <a:t>备考方法</a:t>
          </a:r>
          <a:endParaRPr lang="en-US" sz="2900" kern="1200" dirty="0"/>
        </a:p>
      </dsp:txBody>
      <dsp:txXfrm>
        <a:off x="37267" y="2157401"/>
        <a:ext cx="6592299" cy="688891"/>
      </dsp:txXfrm>
    </dsp:sp>
    <dsp:sp modelId="{71FD5397-EF56-4B76-A0DB-13987223F0E3}">
      <dsp:nvSpPr>
        <dsp:cNvPr id="0" name=""/>
        <dsp:cNvSpPr/>
      </dsp:nvSpPr>
      <dsp:spPr>
        <a:xfrm>
          <a:off x="0" y="2883559"/>
          <a:ext cx="6666833" cy="88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300" kern="1200"/>
            <a:t>学习方式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300" kern="1200"/>
            <a:t>总结与思考</a:t>
          </a:r>
          <a:endParaRPr lang="en-US" sz="2300" kern="1200" dirty="0"/>
        </a:p>
      </dsp:txBody>
      <dsp:txXfrm>
        <a:off x="0" y="2883559"/>
        <a:ext cx="6666833" cy="885442"/>
      </dsp:txXfrm>
    </dsp:sp>
    <dsp:sp modelId="{12186657-AF97-4AFD-BDFE-F29E210ADF5F}">
      <dsp:nvSpPr>
        <dsp:cNvPr id="0" name=""/>
        <dsp:cNvSpPr/>
      </dsp:nvSpPr>
      <dsp:spPr>
        <a:xfrm>
          <a:off x="0" y="3769002"/>
          <a:ext cx="6666833" cy="76342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2900" kern="1200" dirty="0"/>
            <a:t>考试流程</a:t>
          </a:r>
          <a:endParaRPr lang="en-US" sz="2900" kern="1200" dirty="0"/>
        </a:p>
      </dsp:txBody>
      <dsp:txXfrm>
        <a:off x="37267" y="3806269"/>
        <a:ext cx="6592299" cy="688891"/>
      </dsp:txXfrm>
    </dsp:sp>
    <dsp:sp modelId="{1B16AB8E-6DC9-4538-B38A-AEECF65952BC}">
      <dsp:nvSpPr>
        <dsp:cNvPr id="0" name=""/>
        <dsp:cNvSpPr/>
      </dsp:nvSpPr>
      <dsp:spPr>
        <a:xfrm>
          <a:off x="0" y="4532427"/>
          <a:ext cx="6666833" cy="885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300" kern="1200" dirty="0"/>
            <a:t>线上考试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300" kern="1200"/>
            <a:t>线下考试</a:t>
          </a:r>
          <a:endParaRPr lang="en-US" sz="2300" kern="1200" dirty="0"/>
        </a:p>
      </dsp:txBody>
      <dsp:txXfrm>
        <a:off x="0" y="4532427"/>
        <a:ext cx="6666833" cy="885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AD040-732D-41B5-81C3-B598A9AE8A0D}">
      <dsp:nvSpPr>
        <dsp:cNvPr id="0" name=""/>
        <dsp:cNvSpPr/>
      </dsp:nvSpPr>
      <dsp:spPr>
        <a:xfrm>
          <a:off x="88984" y="492"/>
          <a:ext cx="3719822" cy="5414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单/</a:t>
          </a:r>
          <a:r>
            <a:rPr lang="zh-CN" altLang="en-US" sz="2400" kern="1200" dirty="0"/>
            <a:t>多</a:t>
          </a:r>
          <a:r>
            <a:rPr lang="en-US" sz="2400" kern="1200" dirty="0" err="1"/>
            <a:t>选题</a:t>
          </a:r>
          <a:endParaRPr lang="en-US" sz="2400" kern="1200" dirty="0"/>
        </a:p>
      </dsp:txBody>
      <dsp:txXfrm>
        <a:off x="115418" y="26926"/>
        <a:ext cx="3666954" cy="488630"/>
      </dsp:txXfrm>
    </dsp:sp>
    <dsp:sp modelId="{B1ED45E0-04CB-4518-9E13-C106440AF7FA}">
      <dsp:nvSpPr>
        <dsp:cNvPr id="0" name=""/>
        <dsp:cNvSpPr/>
      </dsp:nvSpPr>
      <dsp:spPr>
        <a:xfrm>
          <a:off x="8300499" y="0"/>
          <a:ext cx="3719822" cy="6351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填空题</a:t>
          </a:r>
          <a:endParaRPr lang="en-US" sz="2400" kern="1200" dirty="0"/>
        </a:p>
      </dsp:txBody>
      <dsp:txXfrm>
        <a:off x="8331505" y="31006"/>
        <a:ext cx="3657810" cy="573143"/>
      </dsp:txXfrm>
    </dsp:sp>
    <dsp:sp modelId="{9F870CA5-3C45-439F-A3CD-65343ACC9870}">
      <dsp:nvSpPr>
        <dsp:cNvPr id="0" name=""/>
        <dsp:cNvSpPr/>
      </dsp:nvSpPr>
      <dsp:spPr>
        <a:xfrm>
          <a:off x="4236087" y="0"/>
          <a:ext cx="3719822" cy="6048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判断题</a:t>
          </a:r>
          <a:endParaRPr lang="en-US" sz="2400" kern="1200" dirty="0"/>
        </a:p>
      </dsp:txBody>
      <dsp:txXfrm>
        <a:off x="4265611" y="29524"/>
        <a:ext cx="3660774" cy="545753"/>
      </dsp:txXfrm>
    </dsp:sp>
    <dsp:sp modelId="{48FE4BEA-1807-4E2C-8117-4D2B2C1DB491}">
      <dsp:nvSpPr>
        <dsp:cNvPr id="0" name=""/>
        <dsp:cNvSpPr/>
      </dsp:nvSpPr>
      <dsp:spPr>
        <a:xfrm>
          <a:off x="4110295" y="2504690"/>
          <a:ext cx="3737466" cy="5724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匹配题</a:t>
          </a:r>
          <a:endParaRPr lang="en-US" sz="2400" kern="1200" dirty="0"/>
        </a:p>
      </dsp:txBody>
      <dsp:txXfrm>
        <a:off x="4138238" y="2532633"/>
        <a:ext cx="3681580" cy="516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B35E9-6CF2-42A2-B688-E7B390ED19A2}">
      <dsp:nvSpPr>
        <dsp:cNvPr id="0" name=""/>
        <dsp:cNvSpPr/>
      </dsp:nvSpPr>
      <dsp:spPr>
        <a:xfrm>
          <a:off x="3458" y="472207"/>
          <a:ext cx="1872674" cy="26217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不会做的标记下来，回头再看</a:t>
          </a:r>
          <a:endParaRPr lang="en-US" sz="1900" kern="1200"/>
        </a:p>
      </dsp:txBody>
      <dsp:txXfrm>
        <a:off x="3458" y="1468470"/>
        <a:ext cx="1872674" cy="1573046"/>
      </dsp:txXfrm>
    </dsp:sp>
    <dsp:sp modelId="{AD1BE960-43D0-4FF2-8D8D-DBBD5E5FB469}">
      <dsp:nvSpPr>
        <dsp:cNvPr id="0" name=""/>
        <dsp:cNvSpPr/>
      </dsp:nvSpPr>
      <dsp:spPr>
        <a:xfrm>
          <a:off x="546534" y="734382"/>
          <a:ext cx="786523" cy="786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661718" y="849566"/>
        <a:ext cx="556155" cy="556155"/>
      </dsp:txXfrm>
    </dsp:sp>
    <dsp:sp modelId="{F98C66D8-DEFA-471B-A7AE-387A25C1DFEC}">
      <dsp:nvSpPr>
        <dsp:cNvPr id="0" name=""/>
        <dsp:cNvSpPr/>
      </dsp:nvSpPr>
      <dsp:spPr>
        <a:xfrm>
          <a:off x="3458" y="3093880"/>
          <a:ext cx="1872674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BB8D5-95B3-4CC1-9A3B-76D567F0D6E6}">
      <dsp:nvSpPr>
        <dsp:cNvPr id="0" name=""/>
        <dsp:cNvSpPr/>
      </dsp:nvSpPr>
      <dsp:spPr>
        <a:xfrm>
          <a:off x="2063400" y="472207"/>
          <a:ext cx="1872674" cy="2621744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牢记做完检查</a:t>
          </a:r>
          <a:endParaRPr lang="en-US" sz="1900" kern="1200" dirty="0"/>
        </a:p>
      </dsp:txBody>
      <dsp:txXfrm>
        <a:off x="2063400" y="1468470"/>
        <a:ext cx="1872674" cy="1573046"/>
      </dsp:txXfrm>
    </dsp:sp>
    <dsp:sp modelId="{79FBD101-31BE-4E53-9008-CA46DFB20CC0}">
      <dsp:nvSpPr>
        <dsp:cNvPr id="0" name=""/>
        <dsp:cNvSpPr/>
      </dsp:nvSpPr>
      <dsp:spPr>
        <a:xfrm>
          <a:off x="2606476" y="734382"/>
          <a:ext cx="786523" cy="786523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721660" y="849566"/>
        <a:ext cx="556155" cy="556155"/>
      </dsp:txXfrm>
    </dsp:sp>
    <dsp:sp modelId="{42547953-AE98-4D6E-8FEB-EC582BE5539E}">
      <dsp:nvSpPr>
        <dsp:cNvPr id="0" name=""/>
        <dsp:cNvSpPr/>
      </dsp:nvSpPr>
      <dsp:spPr>
        <a:xfrm>
          <a:off x="2063400" y="3093880"/>
          <a:ext cx="1872674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AE191-55CF-482F-95B5-4A79E90159BC}">
      <dsp:nvSpPr>
        <dsp:cNvPr id="0" name=""/>
        <dsp:cNvSpPr/>
      </dsp:nvSpPr>
      <dsp:spPr>
        <a:xfrm>
          <a:off x="4123342" y="472207"/>
          <a:ext cx="1872674" cy="2621744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遇见</a:t>
          </a:r>
          <a:r>
            <a:rPr lang="en-US" sz="1900" kern="1200" dirty="0"/>
            <a:t>only</a:t>
          </a:r>
          <a:r>
            <a:rPr lang="zh-CN" sz="1900" kern="1200" dirty="0"/>
            <a:t>大概率是错误的</a:t>
          </a:r>
          <a:endParaRPr lang="en-US" sz="1900" kern="1200" dirty="0"/>
        </a:p>
      </dsp:txBody>
      <dsp:txXfrm>
        <a:off x="4123342" y="1468470"/>
        <a:ext cx="1872674" cy="1573046"/>
      </dsp:txXfrm>
    </dsp:sp>
    <dsp:sp modelId="{75036CBE-9FED-49B8-9BB5-E9FFE720625A}">
      <dsp:nvSpPr>
        <dsp:cNvPr id="0" name=""/>
        <dsp:cNvSpPr/>
      </dsp:nvSpPr>
      <dsp:spPr>
        <a:xfrm>
          <a:off x="4666418" y="734382"/>
          <a:ext cx="786523" cy="786523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781602" y="849566"/>
        <a:ext cx="556155" cy="556155"/>
      </dsp:txXfrm>
    </dsp:sp>
    <dsp:sp modelId="{459161BA-685A-4D66-A965-573A286397CF}">
      <dsp:nvSpPr>
        <dsp:cNvPr id="0" name=""/>
        <dsp:cNvSpPr/>
      </dsp:nvSpPr>
      <dsp:spPr>
        <a:xfrm>
          <a:off x="4123342" y="3093880"/>
          <a:ext cx="1872674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556B4-B8E3-453D-91A4-5C9D7D701B70}">
      <dsp:nvSpPr>
        <dsp:cNvPr id="0" name=""/>
        <dsp:cNvSpPr/>
      </dsp:nvSpPr>
      <dsp:spPr>
        <a:xfrm>
          <a:off x="6183284" y="472207"/>
          <a:ext cx="1872674" cy="2621744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该背还得背</a:t>
          </a:r>
          <a:endParaRPr lang="en-US" sz="1900" kern="1200" dirty="0"/>
        </a:p>
      </dsp:txBody>
      <dsp:txXfrm>
        <a:off x="6183284" y="1468470"/>
        <a:ext cx="1872674" cy="1573046"/>
      </dsp:txXfrm>
    </dsp:sp>
    <dsp:sp modelId="{44E32D2E-E1E2-4121-8515-38A7EA87ED6C}">
      <dsp:nvSpPr>
        <dsp:cNvPr id="0" name=""/>
        <dsp:cNvSpPr/>
      </dsp:nvSpPr>
      <dsp:spPr>
        <a:xfrm>
          <a:off x="6726360" y="734382"/>
          <a:ext cx="786523" cy="786523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841544" y="849566"/>
        <a:ext cx="556155" cy="556155"/>
      </dsp:txXfrm>
    </dsp:sp>
    <dsp:sp modelId="{022B2E03-7237-4158-B4F8-84A35FEA6AD7}">
      <dsp:nvSpPr>
        <dsp:cNvPr id="0" name=""/>
        <dsp:cNvSpPr/>
      </dsp:nvSpPr>
      <dsp:spPr>
        <a:xfrm>
          <a:off x="6183284" y="3093880"/>
          <a:ext cx="1872674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76FC5-B017-48D5-BE73-86621AF9F823}">
      <dsp:nvSpPr>
        <dsp:cNvPr id="0" name=""/>
        <dsp:cNvSpPr/>
      </dsp:nvSpPr>
      <dsp:spPr>
        <a:xfrm>
          <a:off x="8243226" y="472207"/>
          <a:ext cx="1872674" cy="2621744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切勿大意</a:t>
          </a:r>
          <a:endParaRPr lang="en-US" sz="1900" kern="1200" dirty="0"/>
        </a:p>
      </dsp:txBody>
      <dsp:txXfrm>
        <a:off x="8243226" y="1468470"/>
        <a:ext cx="1872674" cy="1573046"/>
      </dsp:txXfrm>
    </dsp:sp>
    <dsp:sp modelId="{3F8480B1-50A0-4819-BFE2-BC8B6D672432}">
      <dsp:nvSpPr>
        <dsp:cNvPr id="0" name=""/>
        <dsp:cNvSpPr/>
      </dsp:nvSpPr>
      <dsp:spPr>
        <a:xfrm>
          <a:off x="8786302" y="734382"/>
          <a:ext cx="786523" cy="786523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5</a:t>
          </a:r>
        </a:p>
      </dsp:txBody>
      <dsp:txXfrm>
        <a:off x="8901486" y="849566"/>
        <a:ext cx="556155" cy="556155"/>
      </dsp:txXfrm>
    </dsp:sp>
    <dsp:sp modelId="{44C17237-E31E-4352-9AAE-6E0134C7EDFD}">
      <dsp:nvSpPr>
        <dsp:cNvPr id="0" name=""/>
        <dsp:cNvSpPr/>
      </dsp:nvSpPr>
      <dsp:spPr>
        <a:xfrm>
          <a:off x="8243226" y="3093880"/>
          <a:ext cx="1872674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2A5BF-F1CE-49F3-9CF4-A065354CEB1F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视频课程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Bilibili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Youtube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Microsoft</a:t>
          </a:r>
          <a:r>
            <a:rPr lang="zh-CN" sz="1900" kern="1200" dirty="0"/>
            <a:t>市场活动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官方线上课程</a:t>
          </a:r>
          <a:endParaRPr lang="en-US" sz="1900" kern="1200" dirty="0"/>
        </a:p>
      </dsp:txBody>
      <dsp:txXfrm>
        <a:off x="0" y="1593265"/>
        <a:ext cx="3414946" cy="2515683"/>
      </dsp:txXfrm>
    </dsp:sp>
    <dsp:sp modelId="{436028A2-A77D-40ED-B919-74CCA638E7FA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AD0791DE-C1C7-4EA2-9A9E-30363B54D01B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07DFB-ABE4-4F3B-9943-1587A08CA224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文档阅读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Microsoft</a:t>
          </a:r>
          <a:r>
            <a:rPr lang="zh-CN" sz="1900" kern="1200" dirty="0"/>
            <a:t>官方备考文档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Microsoft</a:t>
          </a:r>
          <a:r>
            <a:rPr lang="zh-CN" altLang="en-US" sz="1900" kern="1200" dirty="0"/>
            <a:t>官方产品文档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CSDN</a:t>
          </a:r>
          <a:r>
            <a:rPr lang="zh-CN" sz="1900" kern="1200" dirty="0"/>
            <a:t>分享</a:t>
          </a:r>
          <a:endParaRPr lang="en-US" sz="1900" kern="1200" dirty="0"/>
        </a:p>
      </dsp:txBody>
      <dsp:txXfrm>
        <a:off x="3756441" y="1593265"/>
        <a:ext cx="3414946" cy="2515683"/>
      </dsp:txXfrm>
    </dsp:sp>
    <dsp:sp modelId="{DAE27F2A-5022-4D68-B5F9-4B4D6649B380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638D9B35-6337-4B5B-B54C-6B64D9ABF55B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66704-01DF-47FF-A7B5-A71E11A1A365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刷题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 dirty="0"/>
            <a:t>中文题目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900" kern="1200" dirty="0"/>
            <a:t>英文题目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ChatGPT(</a:t>
          </a:r>
          <a:r>
            <a:rPr lang="zh-CN" altLang="en-US" sz="1900" kern="1200" dirty="0"/>
            <a:t>准确率不高</a:t>
          </a:r>
          <a:r>
            <a:rPr lang="en-US" altLang="zh-CN" sz="1900" kern="1200" dirty="0"/>
            <a:t>)</a:t>
          </a:r>
          <a:endParaRPr lang="en-US" sz="1900" kern="1200" dirty="0"/>
        </a:p>
      </dsp:txBody>
      <dsp:txXfrm>
        <a:off x="7512882" y="1593265"/>
        <a:ext cx="3414946" cy="2515683"/>
      </dsp:txXfrm>
    </dsp:sp>
    <dsp:sp modelId="{5F480295-E4F4-4462-9C14-85E9E7F35262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6D2D4956-C408-4E68-8D7C-E11D120CC369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9AD22-9721-42ED-ACFD-F49A7AEBB260}">
      <dsp:nvSpPr>
        <dsp:cNvPr id="0" name=""/>
        <dsp:cNvSpPr/>
      </dsp:nvSpPr>
      <dsp:spPr>
        <a:xfrm>
          <a:off x="0" y="4473396"/>
          <a:ext cx="6666833" cy="9786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复习</a:t>
          </a:r>
          <a:endParaRPr lang="en-US" sz="3200" kern="1200"/>
        </a:p>
      </dsp:txBody>
      <dsp:txXfrm>
        <a:off x="0" y="4473396"/>
        <a:ext cx="6666833" cy="978669"/>
      </dsp:txXfrm>
    </dsp:sp>
    <dsp:sp modelId="{8DEBB198-0D80-45EB-BB12-4792AF3F8E8C}">
      <dsp:nvSpPr>
        <dsp:cNvPr id="0" name=""/>
        <dsp:cNvSpPr/>
      </dsp:nvSpPr>
      <dsp:spPr>
        <a:xfrm rot="10800000">
          <a:off x="0" y="2982882"/>
          <a:ext cx="6666833" cy="1505194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完成阶段性学习规划</a:t>
          </a:r>
          <a:endParaRPr lang="en-US" sz="3200" kern="1200"/>
        </a:p>
      </dsp:txBody>
      <dsp:txXfrm rot="10800000">
        <a:off x="0" y="2982882"/>
        <a:ext cx="6666833" cy="978030"/>
      </dsp:txXfrm>
    </dsp:sp>
    <dsp:sp modelId="{E09E9EE7-922B-4895-B0A6-E70525E87B48}">
      <dsp:nvSpPr>
        <dsp:cNvPr id="0" name=""/>
        <dsp:cNvSpPr/>
      </dsp:nvSpPr>
      <dsp:spPr>
        <a:xfrm rot="10800000">
          <a:off x="0" y="1492368"/>
          <a:ext cx="6666833" cy="1505194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选择适合自己的学习方式</a:t>
          </a:r>
          <a:endParaRPr lang="en-US" sz="3200" kern="1200"/>
        </a:p>
      </dsp:txBody>
      <dsp:txXfrm rot="10800000">
        <a:off x="0" y="1492368"/>
        <a:ext cx="6666833" cy="978030"/>
      </dsp:txXfrm>
    </dsp:sp>
    <dsp:sp modelId="{8CB44696-CEA3-4C94-BAA2-6D7F9029785D}">
      <dsp:nvSpPr>
        <dsp:cNvPr id="0" name=""/>
        <dsp:cNvSpPr/>
      </dsp:nvSpPr>
      <dsp:spPr>
        <a:xfrm rot="10800000">
          <a:off x="0" y="1854"/>
          <a:ext cx="6666833" cy="1505194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确立考试</a:t>
          </a:r>
          <a:r>
            <a:rPr lang="en-US" sz="3200" kern="1200"/>
            <a:t>ddl</a:t>
          </a:r>
        </a:p>
      </dsp:txBody>
      <dsp:txXfrm rot="10800000">
        <a:off x="0" y="1854"/>
        <a:ext cx="6666833" cy="97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446D-952A-4CF4-B8DB-322007BAAD72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B7CE0-165A-4A55-8649-174759C4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7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B777-5A1F-4902-BE59-B265239EF5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0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首先它介绍了什么类型的人适合此项证书： 如果您的职责包括： </a:t>
            </a:r>
            <a:r>
              <a:rPr lang="en-US" altLang="zh-CN" dirty="0"/>
              <a:t>•</a:t>
            </a:r>
            <a:r>
              <a:rPr lang="zh-CN" altLang="en-US" dirty="0"/>
              <a:t>在云环境中实施，管理和监视身份，治理，存储，计算和虚拟网络，则此证书非常合适。 </a:t>
            </a:r>
            <a:r>
              <a:rPr lang="en-US" altLang="zh-CN" dirty="0"/>
              <a:t>•</a:t>
            </a:r>
            <a:r>
              <a:rPr lang="zh-CN" altLang="en-US" dirty="0"/>
              <a:t>在需要时调配，调整大小，监视和调整资源 或者如果您已经或正在工作获得以下任何认证： </a:t>
            </a:r>
            <a:r>
              <a:rPr lang="en-US" altLang="zh-CN" dirty="0"/>
              <a:t>• MCSE: Core Infrastructure • MCSA: Windows Server 2012 • MCSA: Windows Server 2016</a:t>
            </a:r>
          </a:p>
          <a:p>
            <a:endParaRPr lang="en-US" altLang="zh-CN" dirty="0"/>
          </a:p>
          <a:p>
            <a:r>
              <a:rPr lang="zh-CN" altLang="en-US" dirty="0"/>
              <a:t>第二点它介绍了三个学习认证所需要的知识的方法： 自主学习，即通过学习路径自主学习，学习路径的内容就位于考试介绍页面的下方 讲师培训，需要额外付费 通过</a:t>
            </a:r>
            <a:r>
              <a:rPr lang="en-US" altLang="zh-CN" dirty="0"/>
              <a:t>Role IQ</a:t>
            </a:r>
            <a:r>
              <a:rPr lang="zh-CN" altLang="en-US" dirty="0"/>
              <a:t>进行学习并评估，提供</a:t>
            </a:r>
            <a:r>
              <a:rPr lang="en-US" altLang="zh-CN" dirty="0"/>
              <a:t>10</a:t>
            </a:r>
            <a:r>
              <a:rPr lang="zh-CN" altLang="en-US" dirty="0"/>
              <a:t>天免费试用 当你完成学习后，可以使用</a:t>
            </a:r>
            <a:r>
              <a:rPr lang="en-US" altLang="zh-CN" dirty="0"/>
              <a:t>Practice Test</a:t>
            </a:r>
            <a:r>
              <a:rPr lang="zh-CN" altLang="en-US" dirty="0"/>
              <a:t>进行测试，这需要额外的付费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https://learn.microsoft.com/zh-cn/training/courses/az-104t00  </a:t>
            </a:r>
            <a:r>
              <a:rPr lang="zh-CN" altLang="en-US" dirty="0"/>
              <a:t>教师课程</a:t>
            </a:r>
            <a:endParaRPr lang="en-US" altLang="zh-CN" dirty="0"/>
          </a:p>
          <a:p>
            <a:r>
              <a:rPr lang="en-US" altLang="zh-CN" dirty="0"/>
              <a:t>https://www.pluralsight.com/  pluralsight</a:t>
            </a:r>
          </a:p>
          <a:p>
            <a:pPr marL="0" indent="0">
              <a:buNone/>
            </a:pPr>
            <a:r>
              <a:rPr lang="en-US" altLang="zh-CN" dirty="0"/>
              <a:t>https://global3.mindhub.com/az-104-microsoft-azure-administrator-microsoft-official-practice-test/p/MU-AZ-104?utm_source=Microsoft 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7CE0-165A-4A55-8649-174759C4B5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2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https://learn.microsoft.com/zh-cn/credentials/certifications/exams/az-104/  104</a:t>
            </a:r>
            <a:r>
              <a:rPr lang="zh-CN" altLang="en-US" dirty="0"/>
              <a:t>举例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Az</a:t>
            </a:r>
            <a:r>
              <a:rPr lang="zh-CN" altLang="en-US" dirty="0"/>
              <a:t>资源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7CE0-165A-4A55-8649-174759C4B5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9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7CE0-165A-4A55-8649-174759C4B5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8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7CE0-165A-4A55-8649-174759C4B5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2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与接待人员和监考人员沟通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电话：在签到过程中，接待员将要求你提供电话号码，以防他们需要打电话。 完成签到后，将手机放在你触及不到的地方，但要足够近，以便在监考员联系你时你能听到。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聊天窗口：与接待员和监考员的大多数通信都将在聊天窗口中进行。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麦克风：在签到期间，以及考试过程中（如有必要），可以通过麦克风与接待员和监考员交流。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语言：请注意，即使你的考试以你的首选语言显示，接待员和监考员也可能并不知道你的首选语言。</a:t>
            </a:r>
          </a:p>
          <a:p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考试区域扫描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在考试之前，拔掉任何其他显示器的插头，并将它们放在较远处。 同时关闭该区域中的其他任何计算机。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工作区应清除所有材料。 请将以下物品放在手臂触及不到的位置：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书籍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笔记本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便利贴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打印的笔记</a:t>
            </a:r>
            <a:r>
              <a:rPr lang="en-US" altLang="zh-CN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纸张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书写工具，如钢笔、记号笔、白板或铅笔。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使用手机拍下所需的考试区域照片。 如果没有手机可用，可以使用网络摄像头。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必须上传手机照片才能启动考试；接待员会查看考生的照片、头像和 </a:t>
            </a:r>
            <a:r>
              <a:rPr lang="en-US" altLang="zh-CN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ID</a:t>
            </a:r>
            <a:r>
              <a:rPr lang="zh-CN" alt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。 接待员将查验安全风险，并在启动考试之前通知你有关问题。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B7CE0-165A-4A55-8649-174759C4B59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3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E92-DC50-C585-C0F1-720F7C893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70F2E-F455-A3AB-A577-A42604CA2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FF07-9676-B722-01AF-E09C169E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48D6-225D-A40F-4D92-303E3781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AA9E-5B2C-5614-DAE4-F7981612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5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B24B-1374-5078-1AD1-C6C153FC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2D2B0-1B8C-41CB-734B-083C7F2BF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D5CA-AE03-C920-FFF0-EC5FF76D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6F33-DEB0-D059-D0D5-B21105D4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A3A1-D361-119D-7087-15442194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1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A064E-3A0E-2978-06C4-9C8622916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939F6-A5FF-4475-ED82-D9E31D3E1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B5C8-98BA-DEC8-A5D8-D39CB711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FA1C-1786-E6CB-BE90-D27A6844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51BC-2547-604E-07DA-FCA42906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4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003A-36A3-A1E7-46C3-ED71208C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F21C-2DDA-DE88-DF92-AB8176C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17CC-DDC8-0203-BC9F-27A869AD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0F17-3500-BA6A-F4EF-BFCF9FD6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47B2A-0D8A-7B1E-7F86-C0666A9F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0111-49C2-0ABD-650A-10BC189C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2FFE-1D26-1737-4868-32411995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1D6F-4B46-41CE-EB1D-1203EBA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193F5-BFD1-4F37-3843-7B75D1ED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C22E-AC8A-A8D1-DA3B-4891D91B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1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A17D-2F2D-4A76-5100-3F92296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BE76-037A-868C-3875-B5D554B67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FBDE-C7F0-E2DC-1DAD-40781242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2CC48-8B47-6728-5D5C-9C848894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B5C6-89F5-BF7C-D8EA-19EE49CA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526B-F4FD-AE60-1014-EF3E7666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6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F08E-6ABC-10FE-9117-CFFF2A66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939D3-A312-65E7-4608-FCA35901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D081D-ED49-F4BD-981C-BBABEE8C1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97C9D-682F-BDF1-F33C-92A73EBA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6A74D-38FE-78CB-027E-C5DCF1503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0F500-C91D-429E-9C93-C252BDF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EA202-8177-758E-CE25-133F599C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3C08F-58B6-30C5-5B4C-6F94A910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E906-E890-F538-3838-AE0899E8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5D847-D228-1B0D-0113-FBE70725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E3F49-1E5D-28FD-3ADD-B6A240DC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35C8E-0E29-73B6-3D19-D8FA6512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F819-CF34-EE36-2815-77824F56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5AF2E-C180-7214-FD15-E7EF0EDA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D8336-BC95-5D5B-FA3C-0D4191D7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3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081C-877B-8510-D415-E345615C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C07F-2352-A875-EC10-D7E91EC7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2C3F-5746-9C10-3D6F-53D94761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8E48F-8143-53C3-B63B-FC0D35FA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8CE1-784E-5E71-4312-B3D87B4F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DF728-66DB-065F-1A6F-6DE5E8B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C12-C18A-EFCD-FF9D-8EECA0CF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E0765-67C6-073B-803B-0C643022C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3543-8C17-495E-925D-9D318E704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5D02A-7605-8100-7CBC-0B8D480D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83037-85CC-07D2-2711-83E29E07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F10F2-39D5-BCAF-817E-66D7C54E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84D73-5458-BA22-E183-97B72A3B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D323-B302-EB90-4C47-3AD6BB15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645E-45C1-3B5A-5055-479B0FD36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A2698-2613-449B-8E69-B18C3EAC3828}" type="datetimeFigureOut">
              <a:rPr lang="zh-CN" altLang="en-US" smtClean="0"/>
              <a:t>2024/2/21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3833-48D9-07F5-0C92-EE070C812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E284-A5B8-5C66-09A9-6E4EC03D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CD0B1-16E9-4D9A-81D0-4C71954D3A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ndhub.com/p/MU-AZ-104?utm_source=microsoft" TargetMode="External"/><Relationship Id="rId3" Type="http://schemas.openxmlformats.org/officeDocument/2006/relationships/hyperlink" Target="https://query.prod.cms.rt.microsoft.com/cms/api/am/binary/RE4AElC" TargetMode="External"/><Relationship Id="rId7" Type="http://schemas.openxmlformats.org/officeDocument/2006/relationships/hyperlink" Target="https://www.testpassport.com/" TargetMode="External"/><Relationship Id="rId12" Type="http://schemas.openxmlformats.org/officeDocument/2006/relationships/hyperlink" Target="https://learn.microsoft.com/" TargetMode="External"/><Relationship Id="rId2" Type="http://schemas.openxmlformats.org/officeDocument/2006/relationships/hyperlink" Target="https://examregistration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" TargetMode="External"/><Relationship Id="rId11" Type="http://schemas.openxmlformats.org/officeDocument/2006/relationships/hyperlink" Target="https://learn.microsoft.com/zh-cn/credentials/support/cred-overview" TargetMode="External"/><Relationship Id="rId5" Type="http://schemas.openxmlformats.org/officeDocument/2006/relationships/hyperlink" Target="https://www.pluralsight.com/" TargetMode="External"/><Relationship Id="rId10" Type="http://schemas.openxmlformats.org/officeDocument/2006/relationships/hyperlink" Target="https://learn.microsoft.com/zh-cn/shows/exam-readiness-zone/?WT.mc_id=Azure_BoM-wwl" TargetMode="External"/><Relationship Id="rId4" Type="http://schemas.openxmlformats.org/officeDocument/2006/relationships/hyperlink" Target="https://learn.microsoft.com/zh-cn/credentials/browse/" TargetMode="External"/><Relationship Id="rId9" Type="http://schemas.openxmlformats.org/officeDocument/2006/relationships/hyperlink" Target="https://learn.microsoft.com/zh-cn/training/courses/az-104t0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0E034-B6E7-4C71-6D24-9080430A8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164" y="868193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altLang="zh-CN" sz="4800" dirty="0">
                <a:solidFill>
                  <a:srgbClr val="FFFFFF"/>
                </a:solidFill>
              </a:rPr>
              <a:t>AZ</a:t>
            </a:r>
            <a:r>
              <a:rPr lang="zh-CN" altLang="en-US" sz="4800" dirty="0">
                <a:solidFill>
                  <a:srgbClr val="FFFFFF"/>
                </a:solidFill>
              </a:rPr>
              <a:t>证书考试经验分享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3C58D-D623-234B-C733-E7044F839451}"/>
              </a:ext>
            </a:extLst>
          </p:cNvPr>
          <p:cNvSpPr txBox="1"/>
          <p:nvPr/>
        </p:nvSpPr>
        <p:spPr>
          <a:xfrm>
            <a:off x="9112409" y="5878773"/>
            <a:ext cx="278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Aries</a:t>
            </a:r>
          </a:p>
          <a:p>
            <a:r>
              <a:rPr lang="zh-CN" alt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时间：</a:t>
            </a:r>
            <a:r>
              <a:rPr lang="en-US" altLang="zh-C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2024</a:t>
            </a:r>
            <a:r>
              <a:rPr lang="zh-CN" alt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tx2">
                    <a:lumMod val="10000"/>
                    <a:lumOff val="90000"/>
                  </a:schemeClr>
                </a:solidFill>
              </a:rPr>
              <a:t>22</a:t>
            </a:r>
            <a:r>
              <a:rPr lang="zh-CN" alt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040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C70C7-8832-0049-C3FF-B14D0740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dirty="0">
                <a:solidFill>
                  <a:srgbClr val="FFFFFF"/>
                </a:solidFill>
              </a:rPr>
              <a:t>总结与思考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895A9-8FB9-CA1B-1BD5-16B8E9354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84764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3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FE346E-819E-FD7A-B088-B03F4F4D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考试流程</a:t>
            </a:r>
            <a:endParaRPr lang="en-US" altLang="zh-CN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32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196F0-9A22-EAC3-32DB-F1FCE38D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7" y="524256"/>
            <a:ext cx="2531535" cy="472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考试流程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1ADC-0A15-3D06-20F4-DD4F3B38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1554010"/>
            <a:ext cx="3663525" cy="4492754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/>
              <a:t>线上考试：</a:t>
            </a:r>
            <a:endParaRPr lang="en-US" altLang="zh-CN" sz="1600" dirty="0"/>
          </a:p>
          <a:p>
            <a:pPr lvl="1"/>
            <a:r>
              <a:rPr lang="zh-CN" altLang="en-US" sz="1600" dirty="0"/>
              <a:t>注册  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备考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chemeClr val="accent1"/>
                </a:solidFill>
              </a:rPr>
              <a:t>考试当天</a:t>
            </a:r>
            <a:r>
              <a:rPr lang="en-US" altLang="zh-CN" sz="1600" dirty="0">
                <a:solidFill>
                  <a:schemeClr val="accent1"/>
                </a:solidFill>
              </a:rPr>
              <a:t>30</a:t>
            </a:r>
            <a:r>
              <a:rPr lang="zh-CN" altLang="en-US" sz="1600" dirty="0">
                <a:solidFill>
                  <a:schemeClr val="accent1"/>
                </a:solidFill>
              </a:rPr>
              <a:t>分钟提前进入系统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chemeClr val="accent1"/>
                </a:solidFill>
              </a:rPr>
              <a:t>考前环境检查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等待考官核验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考试</a:t>
            </a:r>
            <a:r>
              <a:rPr lang="en-US" altLang="zh-CN" sz="1600" dirty="0">
                <a:solidFill>
                  <a:schemeClr val="accent1"/>
                </a:solidFill>
              </a:rPr>
              <a:t>(</a:t>
            </a:r>
            <a:r>
              <a:rPr lang="zh-CN" altLang="en-US" sz="1600" dirty="0">
                <a:solidFill>
                  <a:schemeClr val="accent1"/>
                </a:solidFill>
              </a:rPr>
              <a:t>摄像头监考拍照，屏幕监控</a:t>
            </a:r>
            <a:r>
              <a:rPr lang="en-US" altLang="zh-CN" sz="1600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交卷出成绩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等待证书发放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88B28D-154A-4C88-7AC4-721D7CF28110}"/>
              </a:ext>
            </a:extLst>
          </p:cNvPr>
          <p:cNvSpPr txBox="1">
            <a:spLocks/>
          </p:cNvSpPr>
          <p:nvPr/>
        </p:nvSpPr>
        <p:spPr>
          <a:xfrm>
            <a:off x="8639557" y="1688123"/>
            <a:ext cx="3230879" cy="4670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/>
              <a:t>线下考试：</a:t>
            </a:r>
            <a:endParaRPr lang="en-US" altLang="zh-CN" sz="1600" dirty="0"/>
          </a:p>
          <a:p>
            <a:pPr lvl="1"/>
            <a:r>
              <a:rPr lang="zh-CN" altLang="en-US" sz="1600" dirty="0"/>
              <a:t>注册 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备考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chemeClr val="accent1"/>
                </a:solidFill>
              </a:rPr>
              <a:t>考试当天提前到达考场等待，至少提前</a:t>
            </a:r>
            <a:r>
              <a:rPr lang="en-US" altLang="zh-CN" sz="1600" dirty="0">
                <a:solidFill>
                  <a:schemeClr val="accent1"/>
                </a:solidFill>
              </a:rPr>
              <a:t>30</a:t>
            </a:r>
            <a:r>
              <a:rPr lang="zh-CN" altLang="en-US" sz="1600" dirty="0">
                <a:solidFill>
                  <a:schemeClr val="accent1"/>
                </a:solidFill>
              </a:rPr>
              <a:t>分钟进入考场。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等待考官核验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考试</a:t>
            </a:r>
            <a:r>
              <a:rPr lang="en-US" altLang="zh-CN" sz="1600" dirty="0">
                <a:solidFill>
                  <a:schemeClr val="accent1"/>
                </a:solidFill>
              </a:rPr>
              <a:t>(</a:t>
            </a:r>
            <a:r>
              <a:rPr lang="zh-CN" altLang="en-US" sz="1600" dirty="0">
                <a:solidFill>
                  <a:schemeClr val="accent1"/>
                </a:solidFill>
              </a:rPr>
              <a:t>监考老师巡逻监考</a:t>
            </a:r>
            <a:r>
              <a:rPr lang="en-US" altLang="zh-CN" sz="1600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交卷出成绩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zh-CN" altLang="en-US" sz="1600" dirty="0"/>
              <a:t>等待证书发放</a:t>
            </a:r>
          </a:p>
        </p:txBody>
      </p:sp>
    </p:spTree>
    <p:extLst>
      <p:ext uri="{BB962C8B-B14F-4D97-AF65-F5344CB8AC3E}">
        <p14:creationId xmlns:p14="http://schemas.microsoft.com/office/powerpoint/2010/main" val="2221687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6DB4B-54AB-5021-E1E8-50AE1DC1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64" y="1254088"/>
            <a:ext cx="3668088" cy="2286223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3600" dirty="0">
                <a:solidFill>
                  <a:srgbClr val="FFFFFF"/>
                </a:solidFill>
              </a:rPr>
              <a:t>线上</a:t>
            </a:r>
            <a:r>
              <a:rPr lang="en-US" altLang="zh-CN" sz="3600" dirty="0" err="1">
                <a:solidFill>
                  <a:srgbClr val="FFFFFF"/>
                </a:solidFill>
              </a:rPr>
              <a:t>OnVue</a:t>
            </a:r>
            <a:r>
              <a:rPr lang="zh-CN" altLang="en-US" sz="3600" dirty="0">
                <a:solidFill>
                  <a:srgbClr val="FFFFFF"/>
                </a:solidFill>
              </a:rPr>
              <a:t>考试注意事项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95AA-DE46-89E3-BD36-FCE0F56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lvl="1"/>
            <a:r>
              <a:rPr lang="zh-CN" altLang="en-US" sz="3200" dirty="0">
                <a:effectLst/>
                <a:cs typeface="Arial" panose="020B0604020202020204" pitchFamily="34" charset="0"/>
              </a:rPr>
              <a:t>网络</a:t>
            </a:r>
            <a:endParaRPr lang="en-US" altLang="zh-CN" sz="3200" dirty="0">
              <a:effectLst/>
              <a:cs typeface="Arial" panose="020B0604020202020204" pitchFamily="34" charset="0"/>
            </a:endParaRPr>
          </a:p>
          <a:p>
            <a:pPr lvl="1"/>
            <a:r>
              <a:rPr lang="zh-CN" altLang="en-US" sz="3200" dirty="0">
                <a:effectLst/>
                <a:cs typeface="Arial" panose="020B0604020202020204" pitchFamily="34" charset="0"/>
              </a:rPr>
              <a:t>测试环境</a:t>
            </a:r>
            <a:endParaRPr lang="en-US" altLang="zh-CN" sz="3200" dirty="0">
              <a:effectLst/>
              <a:cs typeface="Arial" panose="020B0604020202020204" pitchFamily="34" charset="0"/>
            </a:endParaRPr>
          </a:p>
          <a:p>
            <a:pPr lvl="1"/>
            <a:r>
              <a:rPr lang="zh-CN" altLang="en-US" sz="3200" dirty="0">
                <a:cs typeface="Arial" panose="020B0604020202020204" pitchFamily="34" charset="0"/>
              </a:rPr>
              <a:t>独立不受干扰的房间</a:t>
            </a:r>
            <a:endParaRPr lang="en-US" altLang="zh-CN" sz="3200" dirty="0">
              <a:cs typeface="Arial" panose="020B0604020202020204" pitchFamily="34" charset="0"/>
            </a:endParaRPr>
          </a:p>
          <a:p>
            <a:pPr lvl="1"/>
            <a:r>
              <a:rPr lang="zh-CN" altLang="en-US" sz="3200" dirty="0">
                <a:effectLst/>
                <a:cs typeface="Arial" panose="020B0604020202020204" pitchFamily="34" charset="0"/>
              </a:rPr>
              <a:t>与接待人员和监考人员沟通</a:t>
            </a:r>
          </a:p>
          <a:p>
            <a:pPr lvl="1"/>
            <a:r>
              <a:rPr lang="zh-CN" altLang="en-US" sz="3200" dirty="0">
                <a:effectLst/>
                <a:cs typeface="Arial" panose="020B0604020202020204" pitchFamily="34" charset="0"/>
              </a:rPr>
              <a:t>身份验证</a:t>
            </a:r>
            <a:endParaRPr lang="en-US" altLang="zh-CN" sz="3200" dirty="0">
              <a:effectLst/>
              <a:cs typeface="Arial" panose="020B0604020202020204" pitchFamily="34" charset="0"/>
            </a:endParaRPr>
          </a:p>
          <a:p>
            <a:pPr lvl="1"/>
            <a:r>
              <a:rPr lang="zh-CN" altLang="en-US" sz="3200" dirty="0">
                <a:effectLst/>
                <a:cs typeface="Arial" panose="020B0604020202020204" pitchFamily="34" charset="0"/>
              </a:rPr>
              <a:t>考试区域扫描</a:t>
            </a:r>
            <a:endParaRPr lang="en-US" altLang="zh-CN" sz="3200" dirty="0">
              <a:effectLst/>
              <a:cs typeface="Arial" panose="020B0604020202020204" pitchFamily="34" charset="0"/>
            </a:endParaRPr>
          </a:p>
          <a:p>
            <a:pPr lvl="1"/>
            <a:r>
              <a:rPr lang="zh-CN" altLang="en-US" sz="3200" dirty="0">
                <a:effectLst/>
                <a:cs typeface="Arial" panose="020B0604020202020204" pitchFamily="34" charset="0"/>
              </a:rPr>
              <a:t>不得使用私人物品</a:t>
            </a:r>
            <a:endParaRPr lang="en-US" altLang="zh-CN" sz="3200" dirty="0">
              <a:effectLst/>
              <a:cs typeface="Arial" panose="020B0604020202020204" pitchFamily="34" charset="0"/>
            </a:endParaRPr>
          </a:p>
          <a:p>
            <a:pPr lvl="1"/>
            <a:r>
              <a:rPr lang="zh-CN" altLang="en-US" sz="3200" dirty="0">
                <a:effectLst/>
                <a:cs typeface="Arial" panose="020B0604020202020204" pitchFamily="34" charset="0"/>
              </a:rPr>
              <a:t>着装</a:t>
            </a:r>
            <a:endParaRPr lang="en-US" altLang="zh-CN" sz="3200" dirty="0">
              <a:effectLst/>
              <a:cs typeface="Arial" panose="020B0604020202020204" pitchFamily="34" charset="0"/>
            </a:endParaRPr>
          </a:p>
          <a:p>
            <a:pPr lvl="1"/>
            <a:r>
              <a:rPr lang="zh-CN" altLang="en-US" sz="3200" dirty="0">
                <a:cs typeface="Arial" panose="020B0604020202020204" pitchFamily="34" charset="0"/>
              </a:rPr>
              <a:t>禁止进食，吸烟，嚼口香糖</a:t>
            </a:r>
            <a:endParaRPr lang="en-US" altLang="zh-CN" sz="3200" dirty="0">
              <a:effectLst/>
              <a:cs typeface="Arial" panose="020B0604020202020204" pitchFamily="34" charset="0"/>
            </a:endParaRPr>
          </a:p>
          <a:p>
            <a:pPr lvl="1"/>
            <a:endParaRPr lang="en-US" altLang="zh-CN" sz="13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8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2DA7-E8A7-E93A-9E23-AD17BC2A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0D01-06C8-B279-B5D5-8E6502F1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注册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Exam Registration - Schedule Exam (microsoft.com)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官方考试介绍：</a:t>
            </a:r>
            <a:r>
              <a:rPr lang="en-US" altLang="zh-CN" sz="1400" dirty="0">
                <a:hlinkClick r:id="rId3"/>
              </a:rPr>
              <a:t>The journey to Microsoft Certified Azure Administrator Associate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证书浏览：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浏览凭据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| Microsoft Learn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备考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课程学习：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pluralsight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YouTube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练习题：</a:t>
            </a:r>
            <a:r>
              <a:rPr lang="zh-CN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淘宝，咸鱼。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TestPassport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，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Practice Test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教师课程：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课程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AZ-104T00--A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Microsoft Azure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管理员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- Training | Microsoft Learn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官方备考视频：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备考区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| Microsoft Learn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官方证书文档：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凭证常见问题解答和帮助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| Microsoft Learn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证书获取：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/>
              </a:rPr>
              <a:t>https://learn.microsoft.com/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=&gt;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个人中心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凭证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认证</a:t>
            </a: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17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F8369-4836-07EB-F5CD-AF2A9387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94" y="786596"/>
            <a:ext cx="6152776" cy="1377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祝大家考试顺利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3FA5-F793-9CD2-6EF2-1D19FD6E2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821" y="4613146"/>
            <a:ext cx="3080640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CN" alt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91962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781A2-876D-4325-E30C-0860014C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dirty="0">
                <a:solidFill>
                  <a:srgbClr val="FFFFFF"/>
                </a:solidFill>
              </a:rPr>
              <a:t>目录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0B9856-48DB-6F40-1A8F-AA544EA75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40709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68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B15FB-82D2-681F-3FE5-0B645DF7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考试介绍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4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63052-E85D-6584-06D7-AC2136F4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zh-CN" altLang="en-US" sz="2800" dirty="0"/>
              <a:t>考试结构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53E9-496F-C1C6-E228-66B58957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1700" dirty="0">
                <a:ea typeface="等线"/>
              </a:rPr>
              <a:t>45分钟时长</a:t>
            </a:r>
            <a:endParaRPr lang="en-US" altLang="zh-CN" sz="1700" dirty="0">
              <a:ea typeface="等线"/>
            </a:endParaRPr>
          </a:p>
          <a:p>
            <a:pPr marL="0" indent="0">
              <a:buNone/>
            </a:pPr>
            <a:endParaRPr lang="en-US" altLang="zh-CN" sz="1700" dirty="0">
              <a:ea typeface="等线"/>
            </a:endParaRPr>
          </a:p>
          <a:p>
            <a:r>
              <a:rPr lang="en-US" altLang="zh-CN" sz="1700" dirty="0">
                <a:ea typeface="等线"/>
              </a:rPr>
              <a:t>700/1000 </a:t>
            </a:r>
            <a:r>
              <a:rPr lang="zh-CN" altLang="en-US" sz="1700" dirty="0">
                <a:ea typeface="等线"/>
              </a:rPr>
              <a:t>分 </a:t>
            </a:r>
            <a:r>
              <a:rPr lang="en-US" altLang="zh-CN" sz="1700" dirty="0">
                <a:ea typeface="等线"/>
              </a:rPr>
              <a:t>pass</a:t>
            </a:r>
          </a:p>
          <a:p>
            <a:endParaRPr lang="en-US" altLang="zh-CN" sz="1700" dirty="0">
              <a:ea typeface="等线"/>
            </a:endParaRPr>
          </a:p>
          <a:p>
            <a:r>
              <a:rPr lang="en-US" altLang="zh-CN" sz="1700" dirty="0">
                <a:ea typeface="等线"/>
              </a:rPr>
              <a:t>32/33/34</a:t>
            </a:r>
            <a:r>
              <a:rPr lang="zh-CN" altLang="en-US" sz="1700" dirty="0">
                <a:ea typeface="等线"/>
              </a:rPr>
              <a:t>个题</a:t>
            </a:r>
            <a:endParaRPr lang="en-US" altLang="zh-CN" sz="1700" dirty="0">
              <a:ea typeface="等线"/>
            </a:endParaRPr>
          </a:p>
          <a:p>
            <a:endParaRPr lang="zh-CN" alt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0F13-7A86-05E0-A2B2-2DADBAB7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"/>
            <a:ext cx="12192000" cy="68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9AFC3-D0D7-0B47-875A-AE6D3C4D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准备流程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93228-83C5-4267-A4D8-B1620311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46" y="1825625"/>
            <a:ext cx="5081954" cy="4351338"/>
          </a:xfrm>
        </p:spPr>
        <p:txBody>
          <a:bodyPr/>
          <a:lstStyle/>
          <a:p>
            <a:r>
              <a:rPr lang="zh-CN" altLang="en-US" dirty="0"/>
              <a:t>查看考试大纲</a:t>
            </a:r>
            <a:endParaRPr lang="en-US" altLang="zh-CN" dirty="0"/>
          </a:p>
          <a:p>
            <a:r>
              <a:rPr lang="zh-CN" altLang="en-US" dirty="0"/>
              <a:t>官方文档学习</a:t>
            </a:r>
            <a:endParaRPr lang="en-US" altLang="zh-CN" dirty="0"/>
          </a:p>
          <a:p>
            <a:r>
              <a:rPr lang="zh-CN" altLang="en-US" dirty="0"/>
              <a:t>视频学习</a:t>
            </a:r>
            <a:r>
              <a:rPr lang="en-US" altLang="zh-CN" dirty="0"/>
              <a:t>&amp;</a:t>
            </a:r>
            <a:r>
              <a:rPr lang="zh-CN" altLang="en-US" dirty="0"/>
              <a:t>配合实机练习</a:t>
            </a:r>
            <a:endParaRPr lang="en-US" altLang="zh-CN" dirty="0"/>
          </a:p>
          <a:p>
            <a:r>
              <a:rPr lang="zh-CN" altLang="en-US" dirty="0"/>
              <a:t>刷题</a:t>
            </a:r>
          </a:p>
        </p:txBody>
      </p:sp>
    </p:spTree>
    <p:extLst>
      <p:ext uri="{BB962C8B-B14F-4D97-AF65-F5344CB8AC3E}">
        <p14:creationId xmlns:p14="http://schemas.microsoft.com/office/powerpoint/2010/main" val="66044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7605B-EB29-D1D0-F1A9-6639103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779220"/>
            <a:ext cx="10044023" cy="447374"/>
          </a:xfrm>
        </p:spPr>
        <p:txBody>
          <a:bodyPr anchor="ctr">
            <a:normAutofit fontScale="90000"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题目类型</a:t>
            </a:r>
            <a:r>
              <a:rPr lang="en-US" altLang="zh-CN" sz="4000" dirty="0">
                <a:solidFill>
                  <a:srgbClr val="FFFFFF"/>
                </a:solidFill>
              </a:rPr>
              <a:t>	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F962705-DC49-4978-7AA0-F875908DC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149957"/>
              </p:ext>
            </p:extLst>
          </p:nvPr>
        </p:nvGraphicFramePr>
        <p:xfrm>
          <a:off x="0" y="1575459"/>
          <a:ext cx="12191998" cy="5188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3EFB62-6FF7-1278-9B13-2F6AE7EDD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055" y="2296313"/>
            <a:ext cx="3856892" cy="1557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37EC8-F846-039A-4596-E62FDF831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0285" y="2448908"/>
            <a:ext cx="3971428" cy="1481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40EC51-5D10-C231-5A15-CED916E0E1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8857" y="2448908"/>
            <a:ext cx="3971428" cy="1207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DEBA7E-6A36-9855-67EE-5651C2994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7947" y="4802605"/>
            <a:ext cx="4671321" cy="17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B1793-1350-59A5-CBDF-87866EB4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chemeClr val="tx2"/>
                </a:solidFill>
              </a:rPr>
              <a:t>注意事项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9"/>
            <a:ext cx="2412221" cy="181009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9B0277-D619-6846-F588-9EA5FA562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129743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566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5CB96-2C63-6BB4-7A00-DE67FC4B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备考方法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9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E463D-2798-7089-346D-08A85BF5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7" y="573120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3200" dirty="0">
                <a:solidFill>
                  <a:srgbClr val="FFFFFF"/>
                </a:solidFill>
              </a:rPr>
              <a:t>学习方式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D1A007-716C-974A-24D1-4BFE9758D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5603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73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</TotalTime>
  <Words>900</Words>
  <Application>Microsoft Office PowerPoint</Application>
  <PresentationFormat>Widescreen</PresentationFormat>
  <Paragraphs>154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Segoe UI</vt:lpstr>
      <vt:lpstr>Wingdings</vt:lpstr>
      <vt:lpstr>Office Theme</vt:lpstr>
      <vt:lpstr>AZ证书考试经验分享</vt:lpstr>
      <vt:lpstr>目录</vt:lpstr>
      <vt:lpstr>考试介绍</vt:lpstr>
      <vt:lpstr>考试结构</vt:lpstr>
      <vt:lpstr>准备流程</vt:lpstr>
      <vt:lpstr>题目类型 </vt:lpstr>
      <vt:lpstr>注意事项</vt:lpstr>
      <vt:lpstr>备考方法</vt:lpstr>
      <vt:lpstr>学习方式</vt:lpstr>
      <vt:lpstr>总结与思考</vt:lpstr>
      <vt:lpstr>考试流程</vt:lpstr>
      <vt:lpstr>考试流程</vt:lpstr>
      <vt:lpstr>线上OnVue考试注意事项</vt:lpstr>
      <vt:lpstr>附件：</vt:lpstr>
      <vt:lpstr>祝大家考试顺利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AZ-900 Exam Tips Presentation</dc:title>
  <dc:creator>Zehao Sun (WICRESOFT NORTH AMERICA LTD)</dc:creator>
  <cp:lastModifiedBy>Zehao Sun (WICRESOFT NORTH AMERICA LTD)</cp:lastModifiedBy>
  <cp:revision>13</cp:revision>
  <dcterms:created xsi:type="dcterms:W3CDTF">2024-02-19T09:46:11Z</dcterms:created>
  <dcterms:modified xsi:type="dcterms:W3CDTF">2024-02-22T06:56:55Z</dcterms:modified>
</cp:coreProperties>
</file>