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15/11/2017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15/11/2017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15/11/2017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15/11/2017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15/11/2017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15/11/2017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15/11/2017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15/11/2017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15/11/2017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15/11/2017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15/11/2017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15/11/2017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15/11/2017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15/11/2017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15/11/2017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15/11/2017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15/11/2017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15/11/2017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Arial Black" panose="020B0A04020102020204" pitchFamily="34" charset="0"/>
              </a:rPr>
              <a:t>Nhóm</a:t>
            </a:r>
            <a:r>
              <a:rPr lang="en-US" dirty="0" smtClean="0">
                <a:latin typeface="Arial Black" panose="020B0A04020102020204" pitchFamily="34" charset="0"/>
              </a:rPr>
              <a:t> 1</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r>
              <a:rPr lang="en-US" dirty="0" smtClean="0">
                <a:latin typeface="Adobe Garamond Pro Bold" panose="02020702060506090403" pitchFamily="18" charset="0"/>
              </a:rPr>
              <a:t>Thâm – </a:t>
            </a:r>
            <a:r>
              <a:rPr lang="en-US" dirty="0" err="1" smtClean="0">
                <a:latin typeface="Adobe Garamond Pro Bold" panose="02020702060506090403" pitchFamily="18" charset="0"/>
              </a:rPr>
              <a:t>nguyễn</a:t>
            </a:r>
            <a:r>
              <a:rPr lang="en-US" dirty="0" smtClean="0">
                <a:latin typeface="Adobe Garamond Pro Bold" panose="02020702060506090403" pitchFamily="18" charset="0"/>
              </a:rPr>
              <a:t> </a:t>
            </a:r>
            <a:r>
              <a:rPr lang="en-US" dirty="0" err="1" smtClean="0">
                <a:latin typeface="Adobe Garamond Pro Bold" panose="02020702060506090403" pitchFamily="18" charset="0"/>
              </a:rPr>
              <a:t>văn</a:t>
            </a:r>
            <a:r>
              <a:rPr lang="en-US" dirty="0" smtClean="0">
                <a:latin typeface="Adobe Garamond Pro Bold" panose="02020702060506090403" pitchFamily="18" charset="0"/>
              </a:rPr>
              <a:t> </a:t>
            </a:r>
            <a:r>
              <a:rPr lang="en-US" dirty="0" err="1" smtClean="0">
                <a:latin typeface="Adobe Garamond Pro Bold" panose="02020702060506090403" pitchFamily="18" charset="0"/>
              </a:rPr>
              <a:t>vũ</a:t>
            </a:r>
            <a:r>
              <a:rPr lang="en-US" dirty="0" smtClean="0">
                <a:latin typeface="Adobe Garamond Pro Bold" panose="02020702060506090403" pitchFamily="18" charset="0"/>
              </a:rPr>
              <a:t> – </a:t>
            </a:r>
            <a:r>
              <a:rPr lang="en-US" dirty="0" err="1" smtClean="0">
                <a:latin typeface="Adobe Garamond Pro Bold" panose="02020702060506090403" pitchFamily="18" charset="0"/>
              </a:rPr>
              <a:t>nguyễn</a:t>
            </a:r>
            <a:r>
              <a:rPr lang="en-US" dirty="0" smtClean="0">
                <a:latin typeface="Adobe Garamond Pro Bold" panose="02020702060506090403" pitchFamily="18" charset="0"/>
              </a:rPr>
              <a:t> </a:t>
            </a:r>
            <a:r>
              <a:rPr lang="en-US" dirty="0" err="1" smtClean="0">
                <a:latin typeface="Adobe Garamond Pro Bold" panose="02020702060506090403" pitchFamily="18" charset="0"/>
              </a:rPr>
              <a:t>viết</a:t>
            </a:r>
            <a:r>
              <a:rPr lang="en-US" dirty="0" smtClean="0">
                <a:latin typeface="Adobe Garamond Pro Bold" panose="02020702060506090403" pitchFamily="18" charset="0"/>
              </a:rPr>
              <a:t> </a:t>
            </a:r>
            <a:r>
              <a:rPr lang="en-US" dirty="0" err="1" smtClean="0">
                <a:latin typeface="Adobe Garamond Pro Bold" panose="02020702060506090403" pitchFamily="18" charset="0"/>
              </a:rPr>
              <a:t>trí</a:t>
            </a:r>
            <a:endParaRPr lang="en-US" dirty="0">
              <a:latin typeface="Adobe Garamond Pro Bold" panose="02020702060506090403" pitchFamily="18" charset="0"/>
            </a:endParaRPr>
          </a:p>
        </p:txBody>
      </p:sp>
    </p:spTree>
    <p:extLst>
      <p:ext uri="{BB962C8B-B14F-4D97-AF65-F5344CB8AC3E}">
        <p14:creationId xmlns:p14="http://schemas.microsoft.com/office/powerpoint/2010/main" val="99051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603499"/>
            <a:ext cx="8761412" cy="3964725"/>
          </a:xfrm>
        </p:spPr>
        <p:txBody>
          <a:bodyPr>
            <a:noAutofit/>
          </a:bodyPr>
          <a:lstStyle/>
          <a:p>
            <a:r>
              <a:rPr lang="en-US" sz="2400" dirty="0" err="1" smtClean="0">
                <a:latin typeface="Times New Roman" panose="02020603050405020304" pitchFamily="18" charset="0"/>
                <a:cs typeface="Times New Roman" panose="02020603050405020304" pitchFamily="18" charset="0"/>
              </a:rPr>
              <a:t>Xem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phẩm</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giỏ</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Đăng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nhập</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online qua nganluong.vn</a:t>
            </a:r>
          </a:p>
          <a:p>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phẩm</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dung</a:t>
            </a:r>
          </a:p>
          <a:p>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đơn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24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tính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năng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bổ</a:t>
            </a:r>
            <a:r>
              <a:rPr lang="en-US" b="1" dirty="0" smtClean="0">
                <a:latin typeface="Times New Roman" panose="02020603050405020304" pitchFamily="18" charset="0"/>
                <a:cs typeface="Times New Roman" panose="02020603050405020304" pitchFamily="18" charset="0"/>
              </a:rPr>
              <a:t> sung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err="1" smtClean="0">
                <a:latin typeface="Times New Roman" panose="02020603050405020304" pitchFamily="18" charset="0"/>
                <a:cs typeface="Times New Roman" panose="02020603050405020304" pitchFamily="18" charset="0"/>
              </a:rPr>
              <a:t>Tích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a:t>
            </a:r>
            <a:r>
              <a:rPr lang="en-US" sz="2400" dirty="0" smtClean="0">
                <a:latin typeface="Times New Roman" panose="02020603050405020304" pitchFamily="18" charset="0"/>
                <a:cs typeface="Times New Roman" panose="02020603050405020304" pitchFamily="18" charset="0"/>
              </a:rPr>
              <a:t>)</a:t>
            </a:r>
          </a:p>
          <a:p>
            <a:r>
              <a:rPr lang="en-US" sz="2400" dirty="0" err="1" smtClean="0">
                <a:latin typeface="Times New Roman" panose="02020603050405020304" pitchFamily="18" charset="0"/>
                <a:cs typeface="Times New Roman" panose="02020603050405020304" pitchFamily="18" charset="0"/>
              </a:rPr>
              <a:t>Nạp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thẻ</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a:t>
            </a:r>
            <a:r>
              <a:rPr lang="en-US" sz="2400" dirty="0" smtClean="0">
                <a:latin typeface="Times New Roman" panose="02020603050405020304" pitchFamily="18" charset="0"/>
                <a:cs typeface="Times New Roman" panose="02020603050405020304" pitchFamily="18" charset="0"/>
              </a:rPr>
              <a:t>)</a:t>
            </a:r>
          </a:p>
          <a:p>
            <a:r>
              <a:rPr lang="en-US" sz="2400" dirty="0" err="1" smtClean="0">
                <a:latin typeface="Times New Roman" panose="02020603050405020304" pitchFamily="18" charset="0"/>
                <a:cs typeface="Times New Roman" panose="02020603050405020304" pitchFamily="18" charset="0"/>
              </a:rPr>
              <a:t>Mã</a:t>
            </a:r>
            <a:r>
              <a:rPr lang="en-US" sz="2400" dirty="0" smtClean="0">
                <a:latin typeface="Times New Roman" panose="02020603050405020304" pitchFamily="18" charset="0"/>
                <a:cs typeface="Times New Roman" panose="02020603050405020304" pitchFamily="18" charset="0"/>
              </a:rPr>
              <a:t> QR</a:t>
            </a:r>
          </a:p>
          <a:p>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mã</a:t>
            </a:r>
            <a:r>
              <a:rPr lang="en-US" sz="2400" dirty="0" smtClean="0">
                <a:latin typeface="Times New Roman" panose="02020603050405020304" pitchFamily="18" charset="0"/>
                <a:cs typeface="Times New Roman" panose="02020603050405020304" pitchFamily="18" charset="0"/>
              </a:rPr>
              <a:t> QR</a:t>
            </a:r>
          </a:p>
        </p:txBody>
      </p:sp>
    </p:spTree>
    <p:extLst>
      <p:ext uri="{BB962C8B-B14F-4D97-AF65-F5344CB8AC3E}">
        <p14:creationId xmlns:p14="http://schemas.microsoft.com/office/powerpoint/2010/main" val="3659571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err="1" smtClean="0">
                <a:latin typeface="Times New Roman" panose="02020603050405020304" pitchFamily="18" charset="0"/>
                <a:cs typeface="Times New Roman" panose="02020603050405020304" pitchFamily="18" charset="0"/>
              </a:rPr>
              <a:t>Tiền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online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298" y="3770625"/>
            <a:ext cx="4286250" cy="2562225"/>
          </a:xfrm>
          <a:prstGeom prst="rect">
            <a:avLst/>
          </a:prstGeom>
        </p:spPr>
      </p:pic>
    </p:spTree>
    <p:extLst>
      <p:ext uri="{BB962C8B-B14F-4D97-AF65-F5344CB8AC3E}">
        <p14:creationId xmlns:p14="http://schemas.microsoft.com/office/powerpoint/2010/main" val="2740015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khoản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err="1" smtClean="0">
                <a:latin typeface="Times New Roman" panose="02020603050405020304" pitchFamily="18" charset="0"/>
                <a:cs typeface="Times New Roman" panose="02020603050405020304" pitchFamily="18" charset="0"/>
              </a:rPr>
              <a:t>Nạp</a:t>
            </a:r>
            <a:r>
              <a:rPr lang="en-US" sz="2400" dirty="0" smtClean="0">
                <a:latin typeface="Times New Roman" panose="02020603050405020304" pitchFamily="18" charset="0"/>
                <a:cs typeface="Times New Roman" panose="02020603050405020304" pitchFamily="18" charset="0"/>
              </a:rPr>
              <a:t> qua </a:t>
            </a:r>
            <a:r>
              <a:rPr lang="en-US" sz="2400" dirty="0" err="1" smtClean="0">
                <a:latin typeface="Times New Roman" panose="02020603050405020304" pitchFamily="18" charset="0"/>
                <a:cs typeface="Times New Roman" panose="02020603050405020304" pitchFamily="18" charset="0"/>
              </a:rPr>
              <a:t>thẻ</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thẻ</a:t>
            </a:r>
            <a:r>
              <a:rPr lang="en-US" sz="2400" dirty="0" smtClean="0">
                <a:latin typeface="Times New Roman" panose="02020603050405020304" pitchFamily="18" charset="0"/>
                <a:cs typeface="Times New Roman" panose="02020603050405020304" pitchFamily="18" charset="0"/>
              </a:rPr>
              <a:t> visa,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6774" y="3520018"/>
            <a:ext cx="2333625" cy="2095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4497" y="3520018"/>
            <a:ext cx="4752975" cy="2095500"/>
          </a:xfrm>
          <a:prstGeom prst="rect">
            <a:avLst/>
          </a:prstGeom>
        </p:spPr>
      </p:pic>
    </p:spTree>
    <p:extLst>
      <p:ext uri="{BB962C8B-B14F-4D97-AF65-F5344CB8AC3E}">
        <p14:creationId xmlns:p14="http://schemas.microsoft.com/office/powerpoint/2010/main" val="2917278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QR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sz="2400" b="1" dirty="0">
                <a:latin typeface="+mj-lt"/>
              </a:rPr>
              <a:t>QR</a:t>
            </a:r>
            <a:r>
              <a:rPr lang="vi-VN" sz="2400" dirty="0">
                <a:latin typeface="+mj-lt"/>
              </a:rPr>
              <a:t> Code, viết tắt của Quick response code (tạm dịch "</a:t>
            </a:r>
            <a:r>
              <a:rPr lang="vi-VN" sz="2400" dirty="0" smtClean="0">
                <a:latin typeface="+mj-lt"/>
              </a:rPr>
              <a:t>Mã</a:t>
            </a:r>
            <a:r>
              <a:rPr lang="en-US" sz="2400" b="1" dirty="0" smtClean="0">
                <a:latin typeface="+mj-lt"/>
              </a:rPr>
              <a:t> </a:t>
            </a:r>
            <a:r>
              <a:rPr lang="vi-VN" sz="2400" dirty="0" smtClean="0">
                <a:latin typeface="+mj-lt"/>
              </a:rPr>
              <a:t>phản </a:t>
            </a:r>
            <a:r>
              <a:rPr lang="vi-VN" sz="2400" dirty="0">
                <a:latin typeface="+mj-lt"/>
              </a:rPr>
              <a:t>hồi nhanh") hay còn gọi là mã vạch </a:t>
            </a:r>
            <a:r>
              <a:rPr lang="en-US" sz="2400" dirty="0" smtClean="0">
                <a:latin typeface="Times New Roman" panose="02020603050405020304" pitchFamily="18" charset="0"/>
                <a:cs typeface="Times New Roman" panose="02020603050405020304" pitchFamily="18" charset="0"/>
              </a:rPr>
              <a:t>ma</a:t>
            </a:r>
            <a:r>
              <a:rPr lang="vi-VN" sz="2400" dirty="0">
                <a:latin typeface="+mj-lt"/>
              </a:rPr>
              <a:t> trận (matrix-barcode) là dạng mã vạch hai chiều (2D) có thể được đọc bởi một máy đọc mã vạch hay smartphone (điện thoại thông minh) có chức năng chụp ảnh (camera) với ứng dụng chuyên biệt để quét mã vạch</a:t>
            </a:r>
            <a:endParaRPr lang="en-US" sz="2400" dirty="0">
              <a:latin typeface="+mj-lt"/>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937" y="4583538"/>
            <a:ext cx="2095500" cy="2095500"/>
          </a:xfrm>
          <a:prstGeom prst="rect">
            <a:avLst/>
          </a:prstGeom>
        </p:spPr>
      </p:pic>
    </p:spTree>
    <p:extLst>
      <p:ext uri="{BB962C8B-B14F-4D97-AF65-F5344CB8AC3E}">
        <p14:creationId xmlns:p14="http://schemas.microsoft.com/office/powerpoint/2010/main" val="36183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QR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1558343" y="3551796"/>
            <a:ext cx="2343956" cy="130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p>
            <a:pPr algn="ctr"/>
            <a:endParaRPr lang="en-US" dirty="0"/>
          </a:p>
        </p:txBody>
      </p:sp>
      <p:sp>
        <p:nvSpPr>
          <p:cNvPr id="5" name="Rectangle 4"/>
          <p:cNvSpPr/>
          <p:nvPr/>
        </p:nvSpPr>
        <p:spPr>
          <a:xfrm>
            <a:off x="4305687" y="3551796"/>
            <a:ext cx="2215166" cy="130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QR</a:t>
            </a:r>
            <a:endParaRPr lang="en-US" dirty="0"/>
          </a:p>
        </p:txBody>
      </p:sp>
      <p:sp>
        <p:nvSpPr>
          <p:cNvPr id="6" name="Rectangle 5"/>
          <p:cNvSpPr/>
          <p:nvPr/>
        </p:nvSpPr>
        <p:spPr>
          <a:xfrm>
            <a:off x="6924241" y="3551796"/>
            <a:ext cx="2101737" cy="130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endParaRPr lang="en-US" dirty="0"/>
          </a:p>
        </p:txBody>
      </p:sp>
      <p:sp>
        <p:nvSpPr>
          <p:cNvPr id="7" name="Right Arrow 6"/>
          <p:cNvSpPr/>
          <p:nvPr/>
        </p:nvSpPr>
        <p:spPr>
          <a:xfrm>
            <a:off x="3902298" y="4008056"/>
            <a:ext cx="403389" cy="305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520853" y="4008056"/>
            <a:ext cx="403388" cy="305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691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309502" y="3891387"/>
            <a:ext cx="8761412" cy="848038"/>
          </a:xfrm>
        </p:spPr>
        <p:txBody>
          <a:bodyPr>
            <a:normAutofit/>
          </a:bodyPr>
          <a:lstStyle/>
          <a:p>
            <a:pPr marL="0" indent="0" algn="ctr">
              <a:buNone/>
            </a:pPr>
            <a:r>
              <a:rPr lang="en-US" sz="4400" dirty="0" smtClean="0">
                <a:latin typeface="Times New Roman" panose="02020603050405020304" pitchFamily="18" charset="0"/>
                <a:cs typeface="Times New Roman" panose="02020603050405020304" pitchFamily="18" charset="0"/>
              </a:rPr>
              <a:t>Xin </a:t>
            </a:r>
            <a:r>
              <a:rPr lang="en-US" sz="4400" dirty="0" err="1" smtClean="0">
                <a:latin typeface="Times New Roman" panose="02020603050405020304" pitchFamily="18" charset="0"/>
                <a:cs typeface="Times New Roman" panose="02020603050405020304" pitchFamily="18" charset="0"/>
              </a:rPr>
              <a:t>cảm</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ơn</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vì</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đã</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lắng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nghe</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5789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147</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Adobe Garamond Pro Bold</vt:lpstr>
      <vt:lpstr>Arial</vt:lpstr>
      <vt:lpstr>Arial Black</vt:lpstr>
      <vt:lpstr>Century Gothic</vt:lpstr>
      <vt:lpstr>Times New Roman</vt:lpstr>
      <vt:lpstr>Wingdings 3</vt:lpstr>
      <vt:lpstr>Ion Boardroom</vt:lpstr>
      <vt:lpstr>Nhóm 1</vt:lpstr>
      <vt:lpstr>Giới thiệu các tính năng cơ bản</vt:lpstr>
      <vt:lpstr>Các tính năng bổ sung</vt:lpstr>
      <vt:lpstr>Tích hợp tiền điện tử</vt:lpstr>
      <vt:lpstr>Làm sao để có xu trong tài khoản</vt:lpstr>
      <vt:lpstr>Mã QR</vt:lpstr>
      <vt:lpstr>Thanh toán bằng mã QR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dc:title>
  <dc:creator>Thâm Davies</dc:creator>
  <cp:lastModifiedBy>Thâm Davies</cp:lastModifiedBy>
  <cp:revision>17</cp:revision>
  <dcterms:created xsi:type="dcterms:W3CDTF">2017-11-15T00:59:23Z</dcterms:created>
  <dcterms:modified xsi:type="dcterms:W3CDTF">2017-11-15T01:36:10Z</dcterms:modified>
</cp:coreProperties>
</file>