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465" r:id="rId2"/>
    <p:sldId id="466" r:id="rId3"/>
    <p:sldId id="467" r:id="rId4"/>
    <p:sldId id="462" r:id="rId5"/>
    <p:sldId id="463" r:id="rId6"/>
    <p:sldId id="4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9" autoAdjust="0"/>
    <p:restoredTop sz="91821" autoAdjust="0"/>
  </p:normalViewPr>
  <p:slideViewPr>
    <p:cSldViewPr>
      <p:cViewPr>
        <p:scale>
          <a:sx n="70" d="100"/>
          <a:sy n="70" d="100"/>
        </p:scale>
        <p:origin x="-1651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059E-F096-41EF-873D-C843676AB311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0AE3-5D5F-4349-B36D-A89359D15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F75A-F07E-4A91-AA44-AA4642E3BA4A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2E989-731B-46F0-8385-7261A905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6A083F5-5FB2-47FC-8BC5-73A86C75745A}" type="slidenum">
              <a:rPr 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C6BDE19-EA7E-4731-B9E8-FB7D800CD628}" type="slidenum">
              <a:rPr 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2E989-731B-46F0-8385-7261A905D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A5C4-0F78-4D52-868B-AF400E794F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"/>
            <a:ext cx="9143999" cy="6856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8153400" cy="1470025"/>
          </a:xfrm>
        </p:spPr>
        <p:txBody>
          <a:bodyPr anchor="b">
            <a:noAutofit/>
          </a:bodyPr>
          <a:lstStyle>
            <a:lvl1pPr algn="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2794000" cy="838200"/>
          </a:xfrm>
          <a:prstGeom prst="rect">
            <a:avLst/>
          </a:prstGeom>
        </p:spPr>
      </p:pic>
      <p:pic>
        <p:nvPicPr>
          <p:cNvPr id="8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0" y="643127"/>
            <a:ext cx="2514605" cy="4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2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895600"/>
            <a:ext cx="2635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14600" y="3810000"/>
            <a:ext cx="4114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100" dirty="0" smtClean="0">
                <a:solidFill>
                  <a:srgbClr val="7F7F7F"/>
                </a:solidFill>
                <a:latin typeface="Futura Bk BT" pitchFamily="34" charset="0"/>
              </a:rPr>
              <a:t>THE</a:t>
            </a:r>
            <a:r>
              <a:rPr lang="en-US" sz="1100" baseline="0" dirty="0" smtClean="0">
                <a:solidFill>
                  <a:srgbClr val="7F7F7F"/>
                </a:solidFill>
                <a:latin typeface="Futura Bk BT" pitchFamily="34" charset="0"/>
              </a:rPr>
              <a:t> BIG DATA ADVANTAGE:</a:t>
            </a:r>
          </a:p>
          <a:p>
            <a:pPr algn="ctr">
              <a:defRPr/>
            </a:pPr>
            <a:r>
              <a:rPr lang="en-US" sz="1100" dirty="0" smtClean="0">
                <a:solidFill>
                  <a:srgbClr val="7F7F7F"/>
                </a:solidFill>
                <a:latin typeface="Futura Bk BT" pitchFamily="34" charset="0"/>
              </a:rPr>
              <a:t>TAKE BIG</a:t>
            </a:r>
            <a:r>
              <a:rPr lang="en-US" sz="1100" baseline="0" dirty="0" smtClean="0">
                <a:solidFill>
                  <a:srgbClr val="7F7F7F"/>
                </a:solidFill>
                <a:latin typeface="Futura Bk BT" pitchFamily="34" charset="0"/>
              </a:rPr>
              <a:t> ADVANTAGE OF YOUR DATA</a:t>
            </a:r>
            <a:endParaRPr lang="en-US" sz="1100" dirty="0">
              <a:solidFill>
                <a:srgbClr val="7F7F7F"/>
              </a:solidFill>
              <a:latin typeface="Futura Bk BT" pitchFamily="34" charset="0"/>
            </a:endParaRPr>
          </a:p>
        </p:txBody>
      </p:sp>
      <p:pic>
        <p:nvPicPr>
          <p:cNvPr id="7" name="Picture 6" descr="Composite_Software_80k_Lef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638800"/>
            <a:ext cx="1676400" cy="2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/>
            </a:lvl4pPr>
            <a:lvl5pPr>
              <a:buClr>
                <a:srgbClr val="00528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8304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8304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6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rgbClr val="0052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3931920" cy="3951288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 algn="l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800"/>
            </a:lvl3pPr>
            <a:lvl4pPr marL="1108710" indent="-28575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en-US" sz="2000" b="0" kern="1200" dirty="0" smtClean="0">
                <a:solidFill>
                  <a:srgbClr val="005288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133600"/>
            <a:ext cx="3931920" cy="3951288"/>
          </a:xfrm>
        </p:spPr>
        <p:txBody>
          <a:bodyPr/>
          <a:lstStyle>
            <a:lvl1pPr>
              <a:buClr>
                <a:srgbClr val="005288"/>
              </a:buClr>
              <a:defRPr sz="2000"/>
            </a:lvl1pPr>
            <a:lvl2pPr marL="457200" indent="-182880">
              <a:buClr>
                <a:srgbClr val="005288"/>
              </a:buClr>
              <a:buFont typeface="Arial" pitchFamily="34" charset="0"/>
              <a:buChar char="◦"/>
              <a:defRPr sz="1800"/>
            </a:lvl2pPr>
            <a:lvl3pPr marL="731520" indent="-182880">
              <a:buClr>
                <a:srgbClr val="005288"/>
              </a:buClr>
              <a:buFont typeface="Arial" pitchFamily="34" charset="0"/>
              <a:buChar char="▪"/>
              <a:defRPr sz="1800"/>
            </a:lvl3pPr>
            <a:lvl4pPr marL="1005840" indent="-182880">
              <a:buClr>
                <a:srgbClr val="005288"/>
              </a:buClr>
              <a:buFont typeface="Arial" pitchFamily="34" charset="0"/>
              <a:buChar char="–"/>
              <a:defRPr sz="1600"/>
            </a:lvl4pPr>
            <a:lvl5pPr>
              <a:buClr>
                <a:srgbClr val="005288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143000"/>
            <a:ext cx="5904390" cy="5029201"/>
          </a:xfr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4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038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1143000"/>
            <a:ext cx="2139696" cy="914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528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04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9153525" cy="6865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990600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rgbClr val="00528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352800"/>
            <a:ext cx="8229600" cy="1905000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6248400"/>
            <a:ext cx="1397000" cy="419100"/>
          </a:xfrm>
          <a:prstGeom prst="rect">
            <a:avLst/>
          </a:prstGeom>
        </p:spPr>
      </p:pic>
      <p:pic>
        <p:nvPicPr>
          <p:cNvPr id="6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24600"/>
            <a:ext cx="1676399" cy="2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"/>
            <a:ext cx="9143999" cy="68560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94" y="6397803"/>
            <a:ext cx="1219200" cy="36576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04800" y="6248400"/>
            <a:ext cx="84074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381000" y="6400800"/>
            <a:ext cx="457200" cy="2988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BB5D3-31BF-41AD-B278-3BBADAF18767}" type="slidenum">
              <a:rPr lang="en-US" sz="1000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2286000" y="6553200"/>
            <a:ext cx="4572000" cy="228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spcAft>
                <a:spcPts val="600"/>
              </a:spcAft>
              <a:buClrTx/>
              <a:buFont typeface="Arial" pitchFamily="34" charset="0"/>
              <a:buNone/>
              <a:defRPr sz="900" b="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Tx/>
              <a:buFont typeface="Courier New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Composite Software, Inc., Composite Proprietary</a:t>
            </a:r>
          </a:p>
        </p:txBody>
      </p:sp>
      <p:pic>
        <p:nvPicPr>
          <p:cNvPr id="11" name="Picture 2" descr="C:\Users\peter\AppData\Local\Temp\Rar$DR14.878\Composite Software Endorsement Mark\Composite_Software_2C_TM_Lef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23152"/>
            <a:ext cx="1676399" cy="28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6" r:id="rId3"/>
    <p:sldLayoutId id="2147483737" r:id="rId4"/>
    <p:sldLayoutId id="2147483757" r:id="rId5"/>
    <p:sldLayoutId id="2147483742" r:id="rId6"/>
    <p:sldLayoutId id="2147483738" r:id="rId7"/>
    <p:sldLayoutId id="2147483739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spc="-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200"/>
        </a:spcBef>
        <a:buClr>
          <a:srgbClr val="005288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5288"/>
        </a:buClr>
        <a:buSzPct val="85000"/>
        <a:buFont typeface="Arial" pitchFamily="34" charset="0"/>
        <a:buChar char="◦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005288"/>
        </a:buClr>
        <a:buSzPct val="90000"/>
        <a:buFont typeface="Arial" pitchFamily="34" charset="0"/>
        <a:buChar char="▪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005288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005288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3200400" y="2286000"/>
            <a:ext cx="5943600" cy="2057400"/>
          </a:xfrm>
        </p:spPr>
        <p:txBody>
          <a:bodyPr/>
          <a:lstStyle/>
          <a:p>
            <a:pPr eaLnBrk="1" hangingPunct="1"/>
            <a:r>
              <a:rPr lang="en-US" sz="3800" dirty="0" smtClean="0">
                <a:ea typeface="ＭＳ Ｐゴシック" pitchFamily="34" charset="-128"/>
              </a:rPr>
              <a:t>Composite Software</a:t>
            </a:r>
            <a:br>
              <a:rPr lang="en-US" sz="3800" dirty="0" smtClean="0">
                <a:ea typeface="ＭＳ Ｐゴシック" pitchFamily="34" charset="-128"/>
              </a:rPr>
            </a:br>
            <a:r>
              <a:rPr lang="en-US" sz="3800" dirty="0" smtClean="0">
                <a:ea typeface="ＭＳ Ｐゴシック" pitchFamily="34" charset="-128"/>
              </a:rPr>
              <a:t/>
            </a:r>
            <a:br>
              <a:rPr lang="en-US" sz="3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PS Promotion and Deployment Tool</a:t>
            </a:r>
            <a:br>
              <a:rPr lang="en-US" sz="2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Training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62375" y="5181600"/>
            <a:ext cx="4467225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267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463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200400"/>
            <a:ext cx="3357563" cy="877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300" smtClean="0">
                <a:ea typeface="ＭＳ Ｐゴシック" pitchFamily="34" charset="-128"/>
              </a:rPr>
              <a:t>www.compositesw.com</a:t>
            </a:r>
          </a:p>
          <a:p>
            <a:pPr>
              <a:buFont typeface="Wingdings" pitchFamily="2" charset="2"/>
              <a:buNone/>
            </a:pPr>
            <a:endParaRPr lang="en-US" sz="1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14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14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71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1520" y="24207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Relational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Data Warehouse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Packaged App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Big Data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24207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Hierarchal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Web Services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Word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Excel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6600" y="4173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710" y="57735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XML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File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Flat File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Tablet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8510" y="57683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Smart Phone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relatio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430178"/>
            <a:ext cx="709110" cy="861062"/>
          </a:xfrm>
          <a:prstGeom prst="rect">
            <a:avLst/>
          </a:prstGeom>
        </p:spPr>
      </p:pic>
      <p:pic>
        <p:nvPicPr>
          <p:cNvPr id="20" name="Picture 19" descr="data-warehou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1125378"/>
            <a:ext cx="1166173" cy="1216152"/>
          </a:xfrm>
          <a:prstGeom prst="rect">
            <a:avLst/>
          </a:prstGeom>
        </p:spPr>
      </p:pic>
      <p:pic>
        <p:nvPicPr>
          <p:cNvPr id="21" name="Picture 20" descr="packaged-ap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1430178"/>
            <a:ext cx="978408" cy="978408"/>
          </a:xfrm>
          <a:prstGeom prst="rect">
            <a:avLst/>
          </a:prstGeom>
        </p:spPr>
      </p:pic>
      <p:pic>
        <p:nvPicPr>
          <p:cNvPr id="22" name="Picture 21" descr="big-da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38800" y="1277778"/>
            <a:ext cx="978408" cy="1059942"/>
          </a:xfrm>
          <a:prstGeom prst="rect">
            <a:avLst/>
          </a:prstGeom>
        </p:spPr>
      </p:pic>
      <p:pic>
        <p:nvPicPr>
          <p:cNvPr id="23" name="Picture 22" descr="hierarch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9000" y="1353978"/>
            <a:ext cx="832104" cy="941942"/>
          </a:xfrm>
          <a:prstGeom prst="rect">
            <a:avLst/>
          </a:prstGeom>
        </p:spPr>
      </p:pic>
      <p:pic>
        <p:nvPicPr>
          <p:cNvPr id="24" name="Picture 23" descr="htm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0" y="3030379"/>
            <a:ext cx="1005840" cy="1089660"/>
          </a:xfrm>
          <a:prstGeom prst="rect">
            <a:avLst/>
          </a:prstGeom>
        </p:spPr>
      </p:pic>
      <p:pic>
        <p:nvPicPr>
          <p:cNvPr id="25" name="Picture 24" descr="web-servic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3030379"/>
            <a:ext cx="896112" cy="1166636"/>
          </a:xfrm>
          <a:prstGeom prst="rect">
            <a:avLst/>
          </a:prstGeom>
        </p:spPr>
      </p:pic>
      <p:pic>
        <p:nvPicPr>
          <p:cNvPr id="26" name="Picture 25" descr="wor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14800" y="3030379"/>
            <a:ext cx="822960" cy="1028700"/>
          </a:xfrm>
          <a:prstGeom prst="rect">
            <a:avLst/>
          </a:prstGeom>
        </p:spPr>
      </p:pic>
      <p:pic>
        <p:nvPicPr>
          <p:cNvPr id="27" name="Picture 26" descr="exce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38800" y="3030379"/>
            <a:ext cx="804672" cy="999135"/>
          </a:xfrm>
          <a:prstGeom prst="rect">
            <a:avLst/>
          </a:prstGeom>
        </p:spPr>
      </p:pic>
      <p:pic>
        <p:nvPicPr>
          <p:cNvPr id="28" name="Picture 27" descr="html-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15200" y="3030379"/>
            <a:ext cx="804672" cy="934238"/>
          </a:xfrm>
          <a:prstGeom prst="rect">
            <a:avLst/>
          </a:prstGeom>
        </p:spPr>
      </p:pic>
      <p:pic>
        <p:nvPicPr>
          <p:cNvPr id="29" name="Picture 28" descr="xm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0600" y="4724400"/>
            <a:ext cx="804672" cy="941058"/>
          </a:xfrm>
          <a:prstGeom prst="rect">
            <a:avLst/>
          </a:prstGeom>
        </p:spPr>
      </p:pic>
      <p:pic>
        <p:nvPicPr>
          <p:cNvPr id="30" name="Picture 29" descr="fil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14600" y="4724400"/>
            <a:ext cx="694944" cy="927717"/>
          </a:xfrm>
          <a:prstGeom prst="rect">
            <a:avLst/>
          </a:prstGeom>
        </p:spPr>
      </p:pic>
      <p:pic>
        <p:nvPicPr>
          <p:cNvPr id="31" name="Picture 30" descr="flat-fil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05275" y="4910433"/>
            <a:ext cx="960120" cy="728367"/>
          </a:xfrm>
          <a:prstGeom prst="rect">
            <a:avLst/>
          </a:prstGeom>
        </p:spPr>
      </p:pic>
      <p:pic>
        <p:nvPicPr>
          <p:cNvPr id="32" name="Picture 31" descr="table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91200" y="4724400"/>
            <a:ext cx="676656" cy="904620"/>
          </a:xfrm>
          <a:prstGeom prst="rect">
            <a:avLst/>
          </a:prstGeom>
        </p:spPr>
      </p:pic>
      <p:pic>
        <p:nvPicPr>
          <p:cNvPr id="33" name="Picture 32" descr="smart-phon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7600" y="4876800"/>
            <a:ext cx="475488" cy="7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131570" y="24969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BI Tools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9390" y="24969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Excel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6740" y="24917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Web Portal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76950" y="249174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Enterprise Search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822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Relational Views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812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Spreadsheet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290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Virtual Mart/ODS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58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Cache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62650" y="60021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itchFamily="34" charset="0"/>
                <a:cs typeface="Arial" pitchFamily="34" charset="0"/>
              </a:rPr>
              <a:t>Services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 descr="bi-too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143000"/>
            <a:ext cx="1298448" cy="1224823"/>
          </a:xfrm>
          <a:prstGeom prst="rect">
            <a:avLst/>
          </a:prstGeom>
        </p:spPr>
      </p:pic>
      <p:pic>
        <p:nvPicPr>
          <p:cNvPr id="31" name="Picture 30" descr="excel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1143000"/>
            <a:ext cx="1298448" cy="1210987"/>
          </a:xfrm>
          <a:prstGeom prst="rect">
            <a:avLst/>
          </a:prstGeom>
        </p:spPr>
      </p:pic>
      <p:pic>
        <p:nvPicPr>
          <p:cNvPr id="32" name="Picture 31" descr="web-port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1143000"/>
            <a:ext cx="1298448" cy="1204260"/>
          </a:xfrm>
          <a:prstGeom prst="rect">
            <a:avLst/>
          </a:prstGeom>
        </p:spPr>
      </p:pic>
      <p:pic>
        <p:nvPicPr>
          <p:cNvPr id="33" name="Picture 32" descr="enterprise-search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1143000"/>
            <a:ext cx="1298448" cy="1184666"/>
          </a:xfrm>
          <a:prstGeom prst="rect">
            <a:avLst/>
          </a:prstGeom>
        </p:spPr>
      </p:pic>
      <p:pic>
        <p:nvPicPr>
          <p:cNvPr id="34" name="Picture 33" descr="object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000" y="3048000"/>
            <a:ext cx="667512" cy="824173"/>
          </a:xfrm>
          <a:prstGeom prst="rect">
            <a:avLst/>
          </a:prstGeom>
        </p:spPr>
      </p:pic>
      <p:pic>
        <p:nvPicPr>
          <p:cNvPr id="35" name="Picture 34" descr="object-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9800" y="2971800"/>
            <a:ext cx="841248" cy="962388"/>
          </a:xfrm>
          <a:prstGeom prst="rect">
            <a:avLst/>
          </a:prstGeom>
        </p:spPr>
      </p:pic>
      <p:pic>
        <p:nvPicPr>
          <p:cNvPr id="36" name="Picture 35" descr="object-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05200" y="2971800"/>
            <a:ext cx="694944" cy="906737"/>
          </a:xfrm>
          <a:prstGeom prst="rect">
            <a:avLst/>
          </a:prstGeom>
        </p:spPr>
      </p:pic>
      <p:pic>
        <p:nvPicPr>
          <p:cNvPr id="37" name="Picture 36" descr="object-4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800" y="4343400"/>
            <a:ext cx="731520" cy="637563"/>
          </a:xfrm>
          <a:prstGeom prst="rect">
            <a:avLst/>
          </a:prstGeom>
        </p:spPr>
      </p:pic>
      <p:pic>
        <p:nvPicPr>
          <p:cNvPr id="38" name="Picture 37" descr="object-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3600" y="4282519"/>
            <a:ext cx="731520" cy="746681"/>
          </a:xfrm>
          <a:prstGeom prst="rect">
            <a:avLst/>
          </a:prstGeom>
        </p:spPr>
      </p:pic>
      <p:pic>
        <p:nvPicPr>
          <p:cNvPr id="39" name="Picture 38" descr="object-6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0" y="4343400"/>
            <a:ext cx="548640" cy="548640"/>
          </a:xfrm>
          <a:prstGeom prst="rect">
            <a:avLst/>
          </a:prstGeom>
        </p:spPr>
      </p:pic>
      <p:pic>
        <p:nvPicPr>
          <p:cNvPr id="40" name="Picture 39" descr="object-7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33800" y="4419600"/>
            <a:ext cx="438912" cy="377594"/>
          </a:xfrm>
          <a:prstGeom prst="rect">
            <a:avLst/>
          </a:prstGeom>
        </p:spPr>
      </p:pic>
      <p:pic>
        <p:nvPicPr>
          <p:cNvPr id="60" name="Picture 59" descr="object-8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43400" y="4419600"/>
            <a:ext cx="484632" cy="458436"/>
          </a:xfrm>
          <a:prstGeom prst="rect">
            <a:avLst/>
          </a:prstGeom>
        </p:spPr>
      </p:pic>
      <p:pic>
        <p:nvPicPr>
          <p:cNvPr id="61" name="Picture 60" descr="object-9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53000" y="4419600"/>
            <a:ext cx="484632" cy="458436"/>
          </a:xfrm>
          <a:prstGeom prst="rect">
            <a:avLst/>
          </a:prstGeom>
        </p:spPr>
      </p:pic>
      <p:pic>
        <p:nvPicPr>
          <p:cNvPr id="62" name="Picture 61" descr="object-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62600" y="4419600"/>
            <a:ext cx="484632" cy="458436"/>
          </a:xfrm>
          <a:prstGeom prst="rect">
            <a:avLst/>
          </a:prstGeom>
        </p:spPr>
      </p:pic>
      <p:pic>
        <p:nvPicPr>
          <p:cNvPr id="63" name="Picture 62" descr="relational-views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3000" y="5181600"/>
            <a:ext cx="1005840" cy="686259"/>
          </a:xfrm>
          <a:prstGeom prst="rect">
            <a:avLst/>
          </a:prstGeom>
        </p:spPr>
      </p:pic>
      <p:pic>
        <p:nvPicPr>
          <p:cNvPr id="64" name="Picture 63" descr="spreadsheet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38400" y="5181600"/>
            <a:ext cx="1097280" cy="721799"/>
          </a:xfrm>
          <a:prstGeom prst="rect">
            <a:avLst/>
          </a:prstGeom>
        </p:spPr>
      </p:pic>
      <p:pic>
        <p:nvPicPr>
          <p:cNvPr id="65" name="Picture 64" descr="virtual-mart-ods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23360" y="5334000"/>
            <a:ext cx="777240" cy="586529"/>
          </a:xfrm>
          <a:prstGeom prst="rect">
            <a:avLst/>
          </a:prstGeom>
        </p:spPr>
      </p:pic>
      <p:pic>
        <p:nvPicPr>
          <p:cNvPr id="66" name="Picture 65" descr="virtual-mart-ods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166360" y="5334000"/>
            <a:ext cx="777240" cy="586529"/>
          </a:xfrm>
          <a:prstGeom prst="rect">
            <a:avLst/>
          </a:prstGeom>
        </p:spPr>
      </p:pic>
      <p:pic>
        <p:nvPicPr>
          <p:cNvPr id="67" name="Picture 66" descr="service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48400" y="5257800"/>
            <a:ext cx="640080" cy="640080"/>
          </a:xfrm>
          <a:prstGeom prst="rect">
            <a:avLst/>
          </a:prstGeom>
        </p:spPr>
      </p:pic>
      <p:sp>
        <p:nvSpPr>
          <p:cNvPr id="50" name="Cloud 49"/>
          <p:cNvSpPr/>
          <p:nvPr/>
        </p:nvSpPr>
        <p:spPr>
          <a:xfrm>
            <a:off x="4574274" y="3148512"/>
            <a:ext cx="757451" cy="711938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3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47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Composite Software  PS Promotion and Deployment Tool Training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Valdez</dc:creator>
  <cp:lastModifiedBy>Mike Tinius</cp:lastModifiedBy>
  <cp:revision>165</cp:revision>
  <dcterms:created xsi:type="dcterms:W3CDTF">2012-12-16T21:02:03Z</dcterms:created>
  <dcterms:modified xsi:type="dcterms:W3CDTF">2013-09-03T22:17:10Z</dcterms:modified>
</cp:coreProperties>
</file>