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12161C"/>
    <a:srgbClr val="1F4E79"/>
    <a:srgbClr val="FEFCE8"/>
    <a:srgbClr val="FAF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2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7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6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8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F388-A98B-43C8-8288-604C88027A8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1CF0-2FBB-4972-826D-F505E71E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25500" y="2029643"/>
            <a:ext cx="7493000" cy="1790700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6500" b="1" dirty="0">
                <a:ln w="6350">
                  <a:noFill/>
                </a:ln>
                <a:solidFill>
                  <a:srgbClr val="333F50"/>
                </a:solidFill>
                <a:latin typeface="San Francisco Text" panose="02010604030202060204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Computer</a:t>
            </a:r>
            <a:r>
              <a:rPr lang="en-US" sz="6500" b="1" dirty="0">
                <a:ln w="6350">
                  <a:noFill/>
                </a:ln>
                <a:solidFill>
                  <a:schemeClr val="tx2">
                    <a:lumMod val="75000"/>
                  </a:schemeClr>
                </a:solidFill>
                <a:latin typeface="San Francisco Text" panose="02010604030202060204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 Science Tutoring Club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5500" y="3863623"/>
            <a:ext cx="7493000" cy="886178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San Francisco Text" panose="02010604030202060204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Week 2: Debugging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San Francisco Text" panose="02010604030202060204" pitchFamily="2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San Francisco Text" panose="02010604030202060204" pitchFamily="2" charset="0"/>
                <a:ea typeface="Lato" panose="020F0502020204030203" pitchFamily="34" charset="0"/>
                <a:cs typeface="Lato" panose="020F0502020204030203" pitchFamily="34" charset="0"/>
              </a:rPr>
              <a:t>Sep 26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San Francisco Text" panose="02010604030202060204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25500" y="2913133"/>
            <a:ext cx="7493000" cy="907210"/>
          </a:xfrm>
          <a:effectLst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5400" b="1" dirty="0" smtClean="0">
                <a:ln w="6350">
                  <a:noFill/>
                </a:ln>
                <a:solidFill>
                  <a:srgbClr val="333F50"/>
                </a:solidFill>
                <a:latin typeface="San Francisco Text" panose="02010604030202060204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Looping errors</a:t>
            </a:r>
            <a:endParaRPr lang="en-US" sz="5400" b="1" dirty="0">
              <a:ln w="6350">
                <a:noFill/>
              </a:ln>
              <a:solidFill>
                <a:schemeClr val="tx2">
                  <a:lumMod val="75000"/>
                </a:schemeClr>
              </a:solidFill>
              <a:latin typeface="San Francisco Text" panose="02010604030202060204" pitchFamily="2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5269"/>
            <a:ext cx="7886700" cy="655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while</a:t>
            </a:r>
            <a:endParaRPr lang="en-US" b="1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I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nfinite loops occur when exit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condition not specified or never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triggered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Although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while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(true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)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can be convenient to write at times, be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careful if exit condition not reached</a:t>
            </a:r>
            <a:endParaRPr lang="en-US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5269"/>
            <a:ext cx="7886700" cy="655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for</a:t>
            </a:r>
            <a:endParaRPr lang="en-US" b="1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I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f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off by one, recall that size of array is always one greater than largest index because index begins at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zero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I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f loop not running,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check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the condition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works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i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capacity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 vs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i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capacity</a:t>
            </a:r>
            <a:endParaRPr lang="en-US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5269"/>
            <a:ext cx="7886700" cy="655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break, continue</a:t>
            </a:r>
            <a:endParaRPr lang="en-US" b="1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Recall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break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and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continue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only exit out of the loop it is in, not out of all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loops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Use a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boolean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(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bool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exit =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false;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)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to break out of all loops</a:t>
            </a:r>
          </a:p>
        </p:txBody>
      </p:sp>
    </p:spTree>
    <p:extLst>
      <p:ext uri="{BB962C8B-B14F-4D97-AF65-F5344CB8AC3E}">
        <p14:creationId xmlns:p14="http://schemas.microsoft.com/office/powerpoint/2010/main" val="22787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25500" y="2029643"/>
            <a:ext cx="7493000" cy="1790700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6500" b="1" dirty="0">
                <a:ln w="6350">
                  <a:noFill/>
                </a:ln>
                <a:solidFill>
                  <a:srgbClr val="333F50"/>
                </a:solidFill>
                <a:latin typeface="San Francisco Text" panose="02010604030202060204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Computer</a:t>
            </a:r>
            <a:r>
              <a:rPr lang="en-US" sz="6500" b="1" dirty="0">
                <a:ln w="6350">
                  <a:noFill/>
                </a:ln>
                <a:solidFill>
                  <a:schemeClr val="tx2">
                    <a:lumMod val="75000"/>
                  </a:schemeClr>
                </a:solidFill>
                <a:latin typeface="San Francisco Text" panose="02010604030202060204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 Science Tutoring Club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5500" y="3863623"/>
            <a:ext cx="7493000" cy="886178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San Francisco Text" panose="02010604030202060204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Week 2: Debugging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San Francisco Text" panose="02010604030202060204" pitchFamily="2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San Francisco Text" panose="02010604030202060204" pitchFamily="2" charset="0"/>
                <a:ea typeface="Lato" panose="020F0502020204030203" pitchFamily="34" charset="0"/>
                <a:cs typeface="Lato" panose="020F0502020204030203" pitchFamily="34" charset="0"/>
              </a:rPr>
              <a:t>Sep 26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San Francisco Text" panose="02010604030202060204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25500" y="2666747"/>
            <a:ext cx="7493000" cy="1524506"/>
          </a:xfrm>
          <a:effectLst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5400" b="1" dirty="0" smtClean="0">
                <a:ln w="6350">
                  <a:noFill/>
                </a:ln>
                <a:solidFill>
                  <a:srgbClr val="333F50"/>
                </a:solidFill>
                <a:latin typeface="San Francisco Text" panose="02010604030202060204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Debugging Techniques</a:t>
            </a:r>
            <a:endParaRPr lang="en-US" sz="5400" b="1" dirty="0">
              <a:ln w="6350">
                <a:noFill/>
              </a:ln>
              <a:solidFill>
                <a:schemeClr val="tx2">
                  <a:lumMod val="75000"/>
                </a:schemeClr>
              </a:solidFill>
              <a:latin typeface="San Francisco Text" panose="02010604030202060204" pitchFamily="2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5269"/>
            <a:ext cx="7886700" cy="655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Comment out lines</a:t>
            </a:r>
            <a:endParaRPr lang="en-US" b="1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When no line number given by error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Use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//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 or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/*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*/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 to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comment out lines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Narrow down to find problematic line</a:t>
            </a:r>
          </a:p>
        </p:txBody>
      </p:sp>
    </p:spTree>
    <p:extLst>
      <p:ext uri="{BB962C8B-B14F-4D97-AF65-F5344CB8AC3E}">
        <p14:creationId xmlns:p14="http://schemas.microsoft.com/office/powerpoint/2010/main" val="16266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5269"/>
            <a:ext cx="7886700" cy="655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Print to console</a:t>
            </a:r>
            <a:endParaRPr lang="en-US" b="1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When using conditionals and loops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Use notes like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cout &lt;&lt; “Inside if”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 to see if program runs the code inside a block</a:t>
            </a:r>
            <a:endParaRPr lang="en-US" dirty="0">
              <a:solidFill>
                <a:srgbClr val="333F50"/>
              </a:solidFill>
              <a:latin typeface="San Francisco Text" panose="02010604030202060204" pitchFamily="2" charset="0"/>
            </a:endParaRP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See which conditions are never running</a:t>
            </a:r>
          </a:p>
        </p:txBody>
      </p:sp>
    </p:spTree>
    <p:extLst>
      <p:ext uri="{BB962C8B-B14F-4D97-AF65-F5344CB8AC3E}">
        <p14:creationId xmlns:p14="http://schemas.microsoft.com/office/powerpoint/2010/main" val="24061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5269"/>
            <a:ext cx="7886700" cy="655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Step through with debugger</a:t>
            </a:r>
            <a:endParaRPr lang="en-US" b="1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Feature in most IDEs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Shows what values are in each variable during each line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Helpful for testing conditionals and loops</a:t>
            </a:r>
          </a:p>
        </p:txBody>
      </p:sp>
    </p:spTree>
    <p:extLst>
      <p:ext uri="{BB962C8B-B14F-4D97-AF65-F5344CB8AC3E}">
        <p14:creationId xmlns:p14="http://schemas.microsoft.com/office/powerpoint/2010/main" val="14602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5269"/>
            <a:ext cx="7886700" cy="655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Search online</a:t>
            </a:r>
            <a:endParaRPr lang="en-US" b="1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Copy error message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StackOverflow quite reliable</a:t>
            </a:r>
          </a:p>
        </p:txBody>
      </p:sp>
    </p:spTree>
    <p:extLst>
      <p:ext uri="{BB962C8B-B14F-4D97-AF65-F5344CB8AC3E}">
        <p14:creationId xmlns:p14="http://schemas.microsoft.com/office/powerpoint/2010/main" val="10471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25500" y="2913133"/>
            <a:ext cx="7493000" cy="907210"/>
          </a:xfrm>
          <a:effectLst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5400" b="1" dirty="0" smtClean="0">
                <a:ln w="6350">
                  <a:noFill/>
                </a:ln>
                <a:solidFill>
                  <a:srgbClr val="333F50"/>
                </a:solidFill>
                <a:latin typeface="San Francisco Text" panose="02010604030202060204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Conditional errors</a:t>
            </a:r>
            <a:endParaRPr lang="en-US" sz="5400" b="1" dirty="0">
              <a:ln w="6350">
                <a:noFill/>
              </a:ln>
              <a:solidFill>
                <a:schemeClr val="tx2">
                  <a:lumMod val="75000"/>
                </a:schemeClr>
              </a:solidFill>
              <a:latin typeface="San Francisco Text" panose="02010604030202060204" pitchFamily="2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5269"/>
            <a:ext cx="7886700" cy="655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if/else</a:t>
            </a:r>
            <a:endParaRPr lang="en-US" b="1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Using “=“ instead of “==“ in the condition. Not flagged.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if (myValue = 0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)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 always true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Try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condition ? option :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option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(often used to set a value, can be used as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an if/else)</a:t>
            </a:r>
            <a:endParaRPr lang="en-US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5269"/>
            <a:ext cx="7886700" cy="655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switch-case</a:t>
            </a:r>
            <a:endParaRPr lang="en-US" b="1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Consider using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switch-case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for </a:t>
            </a:r>
            <a:r>
              <a:rPr lang="en-US" b="1" dirty="0">
                <a:solidFill>
                  <a:srgbClr val="333F50"/>
                </a:solidFill>
                <a:latin typeface="San Francisco Text" panose="02010604030202060204" pitchFamily="2" charset="0"/>
              </a:rPr>
              <a:t>mapping input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to output or when condition is based on value of a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variable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Remember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to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break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or else will execute all cases after. Knowing this, can have multiple cases run the same code</a:t>
            </a:r>
          </a:p>
          <a:p>
            <a:pPr marL="457200" indent="-341313">
              <a:buFont typeface="Calibri" panose="020F0502020204030204" pitchFamily="34" charset="0"/>
              <a:buChar char="▪"/>
            </a:pP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Remember to leave </a:t>
            </a:r>
            <a:r>
              <a:rPr lang="en-US" dirty="0" smtClean="0">
                <a:solidFill>
                  <a:srgbClr val="333F50"/>
                </a:solidFill>
                <a:latin typeface="San Francisco Text" panose="02010604030202060204" pitchFamily="2" charset="0"/>
              </a:rPr>
              <a:t>default </a:t>
            </a:r>
            <a:r>
              <a:rPr lang="en-US" dirty="0">
                <a:solidFill>
                  <a:srgbClr val="333F50"/>
                </a:solidFill>
                <a:latin typeface="San Francisco Text" panose="02010604030202060204" pitchFamily="2" charset="0"/>
              </a:rPr>
              <a:t>case</a:t>
            </a:r>
            <a:endParaRPr lang="en-US" dirty="0">
              <a:solidFill>
                <a:srgbClr val="333F50"/>
              </a:solidFill>
              <a:latin typeface="San Francisco Text" panose="0201060403020206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312</Words>
  <Application>Microsoft Office PowerPoint</Application>
  <PresentationFormat>Letter Paper (8.5x11 in)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Lato Black</vt:lpstr>
      <vt:lpstr>San Francisco Text</vt:lpstr>
      <vt:lpstr>SF Mono</vt:lpstr>
      <vt:lpstr>Office Theme</vt:lpstr>
      <vt:lpstr>Computer Science Tutoring Club</vt:lpstr>
      <vt:lpstr>Debugging Techniques</vt:lpstr>
      <vt:lpstr>Comment out lines</vt:lpstr>
      <vt:lpstr>Print to console</vt:lpstr>
      <vt:lpstr>Step through with debugger</vt:lpstr>
      <vt:lpstr>Search online</vt:lpstr>
      <vt:lpstr>Conditional errors</vt:lpstr>
      <vt:lpstr>if/else</vt:lpstr>
      <vt:lpstr>switch-case</vt:lpstr>
      <vt:lpstr>Looping errors</vt:lpstr>
      <vt:lpstr>while</vt:lpstr>
      <vt:lpstr>for</vt:lpstr>
      <vt:lpstr>break, continue</vt:lpstr>
      <vt:lpstr>Computer Science Tutoring Club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Tutoring Club</dc:title>
  <dc:creator>Oscar</dc:creator>
  <cp:lastModifiedBy>Oscar Shaw</cp:lastModifiedBy>
  <cp:revision>6</cp:revision>
  <dcterms:created xsi:type="dcterms:W3CDTF">2017-09-12T16:49:11Z</dcterms:created>
  <dcterms:modified xsi:type="dcterms:W3CDTF">2017-09-26T21:46:24Z</dcterms:modified>
</cp:coreProperties>
</file>