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37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10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19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52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4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462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4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27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541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01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66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EC8270-DCC0-4509-9572-B810D2BF9154}" type="datetimeFigureOut">
              <a:rPr lang="es-ES" smtClean="0"/>
              <a:t>09/08/2023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438705-214A-4000-B401-1484CA5AD38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46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4B247-F8E8-45C4-B73A-B6AFFEBDB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CABDC1-943B-4132-B34E-C57B6500E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TALLER DE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14513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B5A72-6815-431E-B039-1349BD9E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DEF99-8BD7-48A1-8746-EE804FB0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municipalidad de Huacho a través de la Gerencia de Transporte, necesita una aplicación que permita llevar el control de cada vehículo que se transporte en la localidad. </a:t>
            </a:r>
          </a:p>
          <a:p>
            <a:pPr algn="just"/>
            <a:r>
              <a:rPr lang="es-ES" dirty="0"/>
              <a:t>Se necesitará crear un módulo para registrar a cada chofer y su respectivo vehículo.</a:t>
            </a:r>
          </a:p>
          <a:p>
            <a:pPr algn="just"/>
            <a:r>
              <a:rPr lang="es-ES" dirty="0"/>
              <a:t>Al registrarse  se le entregará un certificado que debe colocar en su vehículo para revisión de los pasajeros.</a:t>
            </a:r>
          </a:p>
          <a:p>
            <a:pPr algn="just"/>
            <a:r>
              <a:rPr lang="es-ES" dirty="0"/>
              <a:t>Tener un reporte de los choferes registrados(Paginación de 5 en 5).</a:t>
            </a:r>
          </a:p>
          <a:p>
            <a:pPr algn="just"/>
            <a:r>
              <a:rPr lang="es-ES" dirty="0"/>
              <a:t>El inspector, podrá intervenir un vehículo y solicitar el certificado y comprobar la veracidad a través de leer el código QR.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6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62A50-210C-4F9A-BF08-28B34199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index.php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8188D-86B9-4381-A658-6116033C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necesitará crear un módulo para registrar a cada chofer y su respectivo vehículo.</a:t>
            </a:r>
          </a:p>
          <a:p>
            <a:r>
              <a:rPr lang="es-ES" b="1" dirty="0"/>
              <a:t>Preparar dos </a:t>
            </a:r>
            <a:r>
              <a:rPr lang="es-ES" b="1" dirty="0" err="1"/>
              <a:t>fieldset</a:t>
            </a:r>
            <a:r>
              <a:rPr lang="es-ES" b="1" dirty="0"/>
              <a:t>(Datos del Conductor, Datos del Vehículo)</a:t>
            </a:r>
          </a:p>
          <a:p>
            <a:r>
              <a:rPr lang="es-ES" sz="2400" dirty="0"/>
              <a:t>Se desea almacenar, el </a:t>
            </a:r>
            <a:r>
              <a:rPr lang="es-ES" sz="2400" dirty="0" err="1"/>
              <a:t>dni</a:t>
            </a:r>
            <a:r>
              <a:rPr lang="es-ES" sz="2400" dirty="0"/>
              <a:t>, nombre, apellido paterno, apellido materno, celular, </a:t>
            </a:r>
            <a:r>
              <a:rPr lang="es-ES" sz="2400" dirty="0" err="1"/>
              <a:t>nro</a:t>
            </a:r>
            <a:r>
              <a:rPr lang="es-ES" sz="2400" dirty="0"/>
              <a:t> de placa, tipo de vehículo(</a:t>
            </a:r>
            <a:r>
              <a:rPr lang="es-ES" sz="2400" dirty="0" err="1"/>
              <a:t>Mototaxi,Taxi,Particular</a:t>
            </a:r>
            <a:r>
              <a:rPr lang="es-ES" sz="2400" dirty="0"/>
              <a:t>), Marca, Modelo, fecha de registro.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1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2D82A0C4-CD57-4A84-9628-D3F5712E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734"/>
            <a:ext cx="10515600" cy="1325563"/>
          </a:xfrm>
        </p:spPr>
        <p:txBody>
          <a:bodyPr/>
          <a:lstStyle/>
          <a:p>
            <a:r>
              <a:rPr lang="es-ES" b="1" dirty="0"/>
              <a:t>i-</a:t>
            </a:r>
            <a:r>
              <a:rPr lang="es-ES" b="1" dirty="0" err="1"/>
              <a:t>registro.php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3BBD6-7757-4E94-B44A-F4EAE6DD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229279"/>
            <a:ext cx="10515600" cy="586063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Debe almacenar los datos anteriores en la base de datos,  también la fecha que solicita la constancia, La constancia tiene una validez de 2 años  desde su emisión.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360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6686-E0C8-451E-BC3A-4EBD92F0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generaqr.php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2E567-4C12-4F40-86E5-90ED966A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 los datos registrados, preparar un archivo para generar códigos QR.</a:t>
            </a:r>
          </a:p>
          <a:p>
            <a:r>
              <a:rPr lang="es-PE" dirty="0"/>
              <a:t>Dentro del código QR, debe tener los </a:t>
            </a:r>
            <a:r>
              <a:rPr lang="es-PE" dirty="0" err="1"/>
              <a:t>dni</a:t>
            </a:r>
            <a:r>
              <a:rPr lang="es-PE" dirty="0"/>
              <a:t>, nombres, el celular, la placa del vehículo, marca modelo, y caducidad.</a:t>
            </a:r>
          </a:p>
          <a:p>
            <a:r>
              <a:rPr lang="es-PE" dirty="0"/>
              <a:t>El nombre de los archivos deberá  estar compuesto por el </a:t>
            </a:r>
            <a:r>
              <a:rPr lang="es-PE" dirty="0" err="1"/>
              <a:t>dni</a:t>
            </a:r>
            <a:r>
              <a:rPr lang="es-PE" dirty="0"/>
              <a:t> del conductor y su extensión .png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9BF678-55C8-4CD0-B7B3-61F62DF22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5256696"/>
            <a:ext cx="1055204" cy="1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2D82A0C4-CD57-4A84-9628-D3F5712E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734"/>
            <a:ext cx="10515600" cy="1325563"/>
          </a:xfrm>
        </p:spPr>
        <p:txBody>
          <a:bodyPr/>
          <a:lstStyle/>
          <a:p>
            <a:r>
              <a:rPr lang="es-ES" b="1" dirty="0" err="1"/>
              <a:t>reportegeneral.php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3BBD6-7757-4E94-B44A-F4EAE6DD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229279"/>
            <a:ext cx="10515600" cy="586063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Obtener un reporte de los conductores registrados, cada registro debe contar con un enlace para descargar su certificado.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4583F5-D6D3-4C4A-A4BC-0F8147952461}"/>
              </a:ext>
            </a:extLst>
          </p:cNvPr>
          <p:cNvSpPr txBox="1"/>
          <p:nvPr/>
        </p:nvSpPr>
        <p:spPr>
          <a:xfrm>
            <a:off x="6662531" y="535918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select fecha, </a:t>
            </a:r>
          </a:p>
          <a:p>
            <a:r>
              <a:rPr lang="es-ES" dirty="0"/>
              <a:t>DATE_ADD(fecha,INTERVAL 7 DAY) as ‘FECHALIMITE’ </a:t>
            </a: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NombreTabla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86077936-6BDA-49D5-BFE9-7C43DB19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51260"/>
              </p:ext>
            </p:extLst>
          </p:nvPr>
        </p:nvGraphicFramePr>
        <p:xfrm>
          <a:off x="485361" y="2105399"/>
          <a:ext cx="11221276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62">
                  <a:extLst>
                    <a:ext uri="{9D8B030D-6E8A-4147-A177-3AD203B41FA5}">
                      <a16:colId xmlns:a16="http://schemas.microsoft.com/office/drawing/2014/main" val="1269868811"/>
                    </a:ext>
                  </a:extLst>
                </a:gridCol>
                <a:gridCol w="1339362">
                  <a:extLst>
                    <a:ext uri="{9D8B030D-6E8A-4147-A177-3AD203B41FA5}">
                      <a16:colId xmlns:a16="http://schemas.microsoft.com/office/drawing/2014/main" val="1478984893"/>
                    </a:ext>
                  </a:extLst>
                </a:gridCol>
                <a:gridCol w="1845742">
                  <a:extLst>
                    <a:ext uri="{9D8B030D-6E8A-4147-A177-3AD203B41FA5}">
                      <a16:colId xmlns:a16="http://schemas.microsoft.com/office/drawing/2014/main" val="3236877261"/>
                    </a:ext>
                  </a:extLst>
                </a:gridCol>
                <a:gridCol w="1339362">
                  <a:extLst>
                    <a:ext uri="{9D8B030D-6E8A-4147-A177-3AD203B41FA5}">
                      <a16:colId xmlns:a16="http://schemas.microsoft.com/office/drawing/2014/main" val="1204654065"/>
                    </a:ext>
                  </a:extLst>
                </a:gridCol>
                <a:gridCol w="1339362">
                  <a:extLst>
                    <a:ext uri="{9D8B030D-6E8A-4147-A177-3AD203B41FA5}">
                      <a16:colId xmlns:a16="http://schemas.microsoft.com/office/drawing/2014/main" val="1788321834"/>
                    </a:ext>
                  </a:extLst>
                </a:gridCol>
                <a:gridCol w="1339362">
                  <a:extLst>
                    <a:ext uri="{9D8B030D-6E8A-4147-A177-3AD203B41FA5}">
                      <a16:colId xmlns:a16="http://schemas.microsoft.com/office/drawing/2014/main" val="198921256"/>
                    </a:ext>
                  </a:extLst>
                </a:gridCol>
                <a:gridCol w="1339362">
                  <a:extLst>
                    <a:ext uri="{9D8B030D-6E8A-4147-A177-3AD203B41FA5}">
                      <a16:colId xmlns:a16="http://schemas.microsoft.com/office/drawing/2014/main" val="1493809618"/>
                    </a:ext>
                  </a:extLst>
                </a:gridCol>
                <a:gridCol w="1339362">
                  <a:extLst>
                    <a:ext uri="{9D8B030D-6E8A-4147-A177-3AD203B41FA5}">
                      <a16:colId xmlns:a16="http://schemas.microsoft.com/office/drawing/2014/main" val="353980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D</a:t>
                      </a:r>
                      <a:r>
                        <a:rPr lang="es-ES" sz="1100" dirty="0"/>
                        <a:t>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CONDUCTOR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CELULAR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PLACA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TIPO VEHICULO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MARCA MODELO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dirty="0"/>
                        <a:t>O</a:t>
                      </a:r>
                      <a:r>
                        <a:rPr lang="es-ES" sz="1100" dirty="0"/>
                        <a:t>BTENER CERTIFICADO</a:t>
                      </a:r>
                    </a:p>
                    <a:p>
                      <a:pPr algn="ctr"/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8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4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7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6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84438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DC70371-8FDF-40D3-B944-C96BDF7E8589}"/>
              </a:ext>
            </a:extLst>
          </p:cNvPr>
          <p:cNvSpPr txBox="1">
            <a:spLocks/>
          </p:cNvSpPr>
          <p:nvPr/>
        </p:nvSpPr>
        <p:spPr>
          <a:xfrm>
            <a:off x="771938" y="4580489"/>
            <a:ext cx="10515600" cy="13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Al dar clic en el enlace debe direccionar a </a:t>
            </a:r>
            <a:r>
              <a:rPr lang="es-ES" b="1" dirty="0" err="1"/>
              <a:t>certificado.php</a:t>
            </a: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164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74583F5-D6D3-4C4A-A4BC-0F8147952461}"/>
              </a:ext>
            </a:extLst>
          </p:cNvPr>
          <p:cNvSpPr txBox="1"/>
          <p:nvPr/>
        </p:nvSpPr>
        <p:spPr>
          <a:xfrm>
            <a:off x="8239540" y="2274838"/>
            <a:ext cx="36874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OBTENER LA FECHA DE CADUCIDAD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fecha, </a:t>
            </a:r>
          </a:p>
          <a:p>
            <a:r>
              <a:rPr lang="es-ES" dirty="0"/>
              <a:t>DATE_ADD(</a:t>
            </a:r>
            <a:r>
              <a:rPr lang="es-ES" dirty="0" err="1"/>
              <a:t>fecha,INTERVAL</a:t>
            </a:r>
            <a:r>
              <a:rPr lang="es-ES" dirty="0"/>
              <a:t> 1 YEAR) as ‘FECHALIMITE’ </a:t>
            </a: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NombreTabla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MOSTRAR EL QR EN EL PDF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D82A0C4-CD57-4A84-9628-D3F5712E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734"/>
            <a:ext cx="10515600" cy="1325563"/>
          </a:xfrm>
        </p:spPr>
        <p:txBody>
          <a:bodyPr/>
          <a:lstStyle/>
          <a:p>
            <a:r>
              <a:rPr lang="es-ES" b="1" dirty="0" err="1"/>
              <a:t>certificado.php</a:t>
            </a: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781938-D7A6-45E6-B62C-D7C4AD1F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34719"/>
            <a:ext cx="7561246" cy="52654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18C2BDA-526A-4966-97FF-56FE775F2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4" t="35542" r="32282" b="37059"/>
          <a:stretch/>
        </p:blipFill>
        <p:spPr>
          <a:xfrm>
            <a:off x="8129570" y="5522703"/>
            <a:ext cx="390735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04FA-56E1-4C7F-BB12-548E67AD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D8C20-F4F5-41D8-8B02-776B17CC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EL PROYECTO CON EL FORMATO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sistransporte</a:t>
            </a:r>
            <a:endParaRPr lang="es-ES" dirty="0"/>
          </a:p>
          <a:p>
            <a:r>
              <a:rPr lang="es-ES" dirty="0"/>
              <a:t>NOMBRE DE LA BASE DE DATOS</a:t>
            </a:r>
          </a:p>
          <a:p>
            <a:pPr lvl="1"/>
            <a:r>
              <a:rPr lang="es-ES" dirty="0" err="1"/>
              <a:t>sistransporte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Comprimir el proyecto y enviar al repositorio creado en su aula virtual.</a:t>
            </a:r>
          </a:p>
          <a:p>
            <a:r>
              <a:rPr lang="es-ES" dirty="0"/>
              <a:t>DURANTE EL EXAMEN MANTENER SU CÁMARA ENCENDIDA.</a:t>
            </a:r>
          </a:p>
          <a:p>
            <a:r>
              <a:rPr lang="es-ES" dirty="0"/>
              <a:t>Al término del examen podrá grabarse mostrando su aplicación que desarrolló. Enviar a través de un comentario en el Aula virtual.</a:t>
            </a:r>
          </a:p>
        </p:txBody>
      </p:sp>
    </p:spTree>
    <p:extLst>
      <p:ext uri="{BB962C8B-B14F-4D97-AF65-F5344CB8AC3E}">
        <p14:creationId xmlns:p14="http://schemas.microsoft.com/office/powerpoint/2010/main" val="410466128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780</TotalTime>
  <Words>435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Vista</vt:lpstr>
      <vt:lpstr> </vt:lpstr>
      <vt:lpstr>CONTEXTO</vt:lpstr>
      <vt:lpstr>index.php</vt:lpstr>
      <vt:lpstr>i-registro.php</vt:lpstr>
      <vt:lpstr>generaqr.php</vt:lpstr>
      <vt:lpstr>reportegeneral.php</vt:lpstr>
      <vt:lpstr>certificado.php</vt:lpstr>
      <vt:lpstr>FORMA DE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MÓDULO II</dc:title>
  <dc:creator>Usuario de Windows</dc:creator>
  <cp:lastModifiedBy>ALUMNO - VITO CRISENCIO ANDAGUA JULCA</cp:lastModifiedBy>
  <cp:revision>28</cp:revision>
  <dcterms:created xsi:type="dcterms:W3CDTF">2021-04-27T00:23:33Z</dcterms:created>
  <dcterms:modified xsi:type="dcterms:W3CDTF">2023-08-10T00:53:52Z</dcterms:modified>
</cp:coreProperties>
</file>