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85" r:id="rId3"/>
    <p:sldId id="288" r:id="rId4"/>
    <p:sldId id="289" r:id="rId5"/>
    <p:sldId id="290" r:id="rId6"/>
    <p:sldId id="291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82D"/>
    <a:srgbClr val="E7E7ED"/>
    <a:srgbClr val="C1C1D1"/>
    <a:srgbClr val="443E62"/>
    <a:srgbClr val="FAF094"/>
    <a:srgbClr val="FCD692"/>
    <a:srgbClr val="293134"/>
    <a:srgbClr val="A2A2BA"/>
    <a:srgbClr val="8E8EAC"/>
    <a:srgbClr val="DC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90" autoAdjust="0"/>
    <p:restoredTop sz="96341" autoAdjust="0"/>
  </p:normalViewPr>
  <p:slideViewPr>
    <p:cSldViewPr snapToGrid="0">
      <p:cViewPr varScale="1">
        <p:scale>
          <a:sx n="129" d="100"/>
          <a:sy n="129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A3F17-6902-4FEE-977D-73F85C3340A9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F253-7471-4E3D-AEF0-351C66D6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4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-3263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</a:t>
            </a:r>
            <a:r>
              <a:rPr lang="en-US" sz="32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8</a:t>
            </a: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: Introduction to </a:t>
            </a:r>
            <a:r>
              <a:rPr lang="en-US" sz="3200" dirty="0" err="1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Node.js</a:t>
            </a:r>
            <a:endParaRPr lang="en-US" sz="3200" dirty="0" smtClean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 Application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Nov 8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750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What is a server?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30626"/>
            <a:ext cx="10515600" cy="43479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Servers send data to clients, usually webpages or RSS feed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After you enter a website URL, a server returns the webpage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What is </a:t>
            </a:r>
            <a:r>
              <a:rPr lang="en-US" i="1" dirty="0" err="1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Node.js</a:t>
            </a:r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?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30626"/>
            <a:ext cx="10515600" cy="43479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platform allowing you to write server-side code in JavaScript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a large collection of community made packages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package adds special functionality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Installing </a:t>
            </a:r>
            <a:r>
              <a:rPr lang="en-US" i="1" dirty="0" err="1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Node.js</a:t>
            </a:r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and </a:t>
            </a:r>
            <a:r>
              <a:rPr lang="en-US" i="1" dirty="0" err="1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npm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5"/>
            <a:ext cx="10515600" cy="4313583"/>
          </a:xfrm>
        </p:spPr>
        <p:txBody>
          <a:bodyPr/>
          <a:lstStyle/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Node.js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the engine that allows your code to run</a:t>
            </a: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u="sng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ode </a:t>
            </a:r>
            <a:r>
              <a:rPr lang="en-US" u="sng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ackage </a:t>
            </a:r>
            <a:r>
              <a:rPr lang="en-US" u="sng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anager for community modules</a:t>
            </a: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Navigate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</a:t>
            </a:r>
            <a:r>
              <a:rPr lang="en-US" dirty="0" err="1" smtClean="0">
                <a:solidFill>
                  <a:srgbClr val="E6DB74"/>
                </a:solidFill>
                <a:latin typeface="SF Mono" panose="020B0009000002000000" pitchFamily="49" charset="0"/>
              </a:rPr>
              <a:t>npmjs.com</a:t>
            </a:r>
            <a:endParaRPr lang="en-US" dirty="0" smtClean="0">
              <a:solidFill>
                <a:srgbClr val="E6DB74"/>
              </a:solidFill>
              <a:latin typeface="SF Mono" panose="020B0009000002000000" pitchFamily="49" charset="0"/>
            </a:endParaRP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Scroll down to install both </a:t>
            </a:r>
            <a:r>
              <a:rPr lang="en-US" dirty="0" err="1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Node.js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US" dirty="0" err="1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npm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Install</a:t>
            </a: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Open Terminal on </a:t>
            </a:r>
            <a:r>
              <a:rPr lang="en-US" dirty="0" err="1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MacOS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Command Prompt on Windows</a:t>
            </a: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Type in the following. If a number pops up, you’re done!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8200" y="5390563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smtClean="0">
                <a:solidFill>
                  <a:srgbClr val="A6E22E"/>
                </a:solidFill>
                <a:latin typeface="SF Mono" panose="020B0009000002000000" pitchFamily="49" charset="0"/>
              </a:rPr>
              <a:t>node -v</a:t>
            </a:r>
            <a:endParaRPr lang="en-US" sz="2800" dirty="0">
              <a:solidFill>
                <a:srgbClr val="A6E22E"/>
              </a:solidFill>
              <a:latin typeface="SF Mono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a </a:t>
            </a:r>
            <a:r>
              <a:rPr lang="en-US" i="1" dirty="0" err="1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Node.js</a:t>
            </a:r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project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5"/>
            <a:ext cx="10515600" cy="4313583"/>
          </a:xfrm>
        </p:spPr>
        <p:txBody>
          <a:bodyPr/>
          <a:lstStyle/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Navigate to the folder you want your project to be in</a:t>
            </a: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command line, change directory to the same folder with:</a:t>
            </a: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Then type in and press enter through setup for defaults</a:t>
            </a: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8200" y="2776678"/>
            <a:ext cx="10515600" cy="954107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A6E22E"/>
                </a:solidFill>
                <a:latin typeface="SF Mono" panose="020B0009000002000000" pitchFamily="49" charset="0"/>
              </a:rPr>
              <a:t>c</a:t>
            </a:r>
            <a:r>
              <a:rPr lang="en-US" sz="2800" dirty="0" smtClean="0">
                <a:solidFill>
                  <a:srgbClr val="A6E22E"/>
                </a:solidFill>
                <a:latin typeface="SF Mono" panose="020B0009000002000000" pitchFamily="49" charset="0"/>
              </a:rPr>
              <a:t>d</a:t>
            </a:r>
          </a:p>
          <a:p>
            <a:r>
              <a:rPr lang="en-US" sz="2800" dirty="0">
                <a:solidFill>
                  <a:srgbClr val="A6E22E"/>
                </a:solidFill>
                <a:latin typeface="SF Mono" panose="020B0009000002000000" pitchFamily="49" charset="0"/>
              </a:rPr>
              <a:t>c</a:t>
            </a:r>
            <a:r>
              <a:rPr lang="en-US" sz="2800" dirty="0" smtClean="0">
                <a:solidFill>
                  <a:srgbClr val="A6E22E"/>
                </a:solidFill>
                <a:latin typeface="SF Mono" panose="020B0009000002000000" pitchFamily="49" charset="0"/>
              </a:rPr>
              <a:t>d &lt;</a:t>
            </a:r>
            <a:r>
              <a:rPr lang="en-US" sz="2800" dirty="0" err="1" smtClean="0">
                <a:solidFill>
                  <a:srgbClr val="A6E22E"/>
                </a:solidFill>
                <a:latin typeface="SF Mono" panose="020B0009000002000000" pitchFamily="49" charset="0"/>
              </a:rPr>
              <a:t>project_path</a:t>
            </a:r>
            <a:r>
              <a:rPr lang="en-US" sz="2800" dirty="0" smtClean="0">
                <a:solidFill>
                  <a:srgbClr val="A6E22E"/>
                </a:solidFill>
                <a:latin typeface="SF Mono" panose="020B0009000002000000" pitchFamily="49" charset="0"/>
              </a:rPr>
              <a:t>&gt;</a:t>
            </a:r>
            <a:endParaRPr lang="en-US" sz="2800" dirty="0">
              <a:solidFill>
                <a:srgbClr val="A6E22E"/>
              </a:solidFill>
              <a:latin typeface="SF Mono" panose="020B0009000002000000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482053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rgbClr val="A6E22E"/>
                </a:solidFill>
                <a:latin typeface="SF Mono" panose="020B0009000002000000" pitchFamily="49" charset="0"/>
              </a:rPr>
              <a:t>n</a:t>
            </a:r>
            <a:r>
              <a:rPr lang="en-US" sz="2800" dirty="0" err="1" smtClean="0">
                <a:solidFill>
                  <a:srgbClr val="A6E22E"/>
                </a:solidFill>
                <a:latin typeface="SF Mono" panose="020B0009000002000000" pitchFamily="49" charset="0"/>
              </a:rPr>
              <a:t>pm</a:t>
            </a:r>
            <a:r>
              <a:rPr lang="en-US" sz="2800" dirty="0" smtClean="0">
                <a:solidFill>
                  <a:srgbClr val="A6E22E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 err="1" smtClean="0">
                <a:solidFill>
                  <a:srgbClr val="A6E22E"/>
                </a:solidFill>
                <a:latin typeface="SF Mono" panose="020B0009000002000000" pitchFamily="49" charset="0"/>
              </a:rPr>
              <a:t>init</a:t>
            </a:r>
            <a:endParaRPr lang="en-US" sz="2800" dirty="0">
              <a:solidFill>
                <a:srgbClr val="A6E22E"/>
              </a:solidFill>
              <a:latin typeface="SF Mono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</a:t>
            </a:r>
            <a:r>
              <a:rPr lang="en-US" i="1" dirty="0" err="1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index.js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5"/>
            <a:ext cx="10515600" cy="4313583"/>
          </a:xfrm>
        </p:spPr>
        <p:txBody>
          <a:bodyPr/>
          <a:lstStyle/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a new file called </a:t>
            </a:r>
            <a:r>
              <a:rPr lang="en-US" dirty="0" err="1">
                <a:solidFill>
                  <a:srgbClr val="E6DB74"/>
                </a:solidFill>
                <a:latin typeface="SF Mono" panose="020B0009000002000000" pitchFamily="49" charset="0"/>
              </a:rPr>
              <a:t>index.js</a:t>
            </a:r>
            <a:endParaRPr lang="en-US" dirty="0">
              <a:solidFill>
                <a:srgbClr val="E6DB74"/>
              </a:solidFill>
              <a:latin typeface="SF Mono" panose="020B0009000002000000" pitchFamily="49" charset="0"/>
            </a:endParaRP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Type in the following and save</a:t>
            </a: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command prompt, type in:</a:t>
            </a: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it prints out </a:t>
            </a:r>
            <a:r>
              <a:rPr lang="en-US" dirty="0" smtClean="0">
                <a:solidFill>
                  <a:srgbClr val="A6E22E"/>
                </a:solidFill>
                <a:latin typeface="SF Mono" panose="020B0009000002000000" pitchFamily="49" charset="0"/>
              </a:rPr>
              <a:t>Hello world</a:t>
            </a:r>
            <a:r>
              <a:rPr lang="en-US" dirty="0">
                <a:solidFill>
                  <a:srgbClr val="A6E22E"/>
                </a:solidFill>
                <a:latin typeface="SF Mono" panose="020B0009000002000000" pitchFamily="49" charset="0"/>
              </a:rPr>
              <a:t>!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you’re set!</a:t>
            </a: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2776678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console</a:t>
            </a:r>
            <a:r>
              <a:rPr lang="en-US" sz="2800" dirty="0" err="1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</a:t>
            </a:r>
            <a:r>
              <a:rPr lang="en-US" sz="2800" dirty="0" err="1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log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(</a:t>
            </a:r>
            <a:r>
              <a:rPr lang="en-US" sz="2800" dirty="0">
                <a:solidFill>
                  <a:srgbClr val="E6DB74"/>
                </a:solidFill>
                <a:latin typeface="SF Mono" panose="020B0009000002000000" pitchFamily="49" charset="0"/>
              </a:rPr>
              <a:t>‘Hello world!’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);</a:t>
            </a:r>
            <a:endParaRPr lang="en-US" sz="2800" dirty="0">
              <a:solidFill>
                <a:srgbClr val="F0F0F0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8200" y="4270688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smtClean="0">
                <a:solidFill>
                  <a:srgbClr val="A6E22E"/>
                </a:solidFill>
                <a:latin typeface="SF Mono" panose="020B0009000002000000" pitchFamily="49" charset="0"/>
              </a:rPr>
              <a:t>node index</a:t>
            </a:r>
            <a:endParaRPr lang="en-US" sz="2800" dirty="0">
              <a:solidFill>
                <a:srgbClr val="A6E22E"/>
              </a:solidFill>
              <a:latin typeface="SF Mono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-3263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</a:t>
            </a:r>
            <a:r>
              <a:rPr lang="en-US" sz="32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8</a:t>
            </a: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: Introduction to </a:t>
            </a:r>
            <a:r>
              <a:rPr lang="en-US" sz="3200" dirty="0" err="1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Node.js</a:t>
            </a:r>
            <a:endParaRPr lang="en-US" sz="3200" dirty="0" smtClean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 Application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Nov 8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369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221</Words>
  <Application>Microsoft Macintosh PowerPoint</Application>
  <PresentationFormat>Widescreen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Lato</vt:lpstr>
      <vt:lpstr>Lato Black</vt:lpstr>
      <vt:lpstr>SF Mono</vt:lpstr>
      <vt:lpstr>Arial</vt:lpstr>
      <vt:lpstr>Office Theme</vt:lpstr>
      <vt:lpstr>dvcoders</vt:lpstr>
      <vt:lpstr>What is a server?</vt:lpstr>
      <vt:lpstr>What is Node.js?</vt:lpstr>
      <vt:lpstr>Installing Node.js and npm</vt:lpstr>
      <vt:lpstr>Creating a Node.js project</vt:lpstr>
      <vt:lpstr>Creating index.js</vt:lpstr>
      <vt:lpstr>dvcoders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cp:lastModifiedBy>Microsoft Office User</cp:lastModifiedBy>
  <cp:revision>11</cp:revision>
  <dcterms:created xsi:type="dcterms:W3CDTF">2017-09-09T22:33:06Z</dcterms:created>
  <dcterms:modified xsi:type="dcterms:W3CDTF">2017-11-09T01:02:17Z</dcterms:modified>
</cp:coreProperties>
</file>