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257" r:id="rId3"/>
    <p:sldId id="260" r:id="rId4"/>
    <p:sldId id="258" r:id="rId5"/>
    <p:sldId id="285" r:id="rId6"/>
    <p:sldId id="283" r:id="rId7"/>
    <p:sldId id="288" r:id="rId8"/>
    <p:sldId id="284" r:id="rId9"/>
    <p:sldId id="290" r:id="rId10"/>
    <p:sldId id="291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D9EF"/>
    <a:srgbClr val="FF0066"/>
    <a:srgbClr val="8A69BF"/>
    <a:srgbClr val="FAF094"/>
    <a:srgbClr val="293134"/>
    <a:srgbClr val="847CAC"/>
    <a:srgbClr val="423C5F"/>
    <a:srgbClr val="E7E7ED"/>
    <a:srgbClr val="C1C1D1"/>
    <a:srgbClr val="443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4" autoAdjust="0"/>
    <p:restoredTop sz="86620" autoAdjust="0"/>
  </p:normalViewPr>
  <p:slideViewPr>
    <p:cSldViewPr snapToGrid="0">
      <p:cViewPr varScale="1">
        <p:scale>
          <a:sx n="101" d="100"/>
          <a:sy n="101" d="100"/>
        </p:scale>
        <p:origin x="12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833F-09EB-45DD-A30F-09DCBD75BE7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46DCC-D6A5-4C06-8DDC-3E96E0D43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if button pressed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1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9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sprite will make gun to automatically shoot from sprite object. But that will shoot from center of your character, not from the gun.</a:t>
            </a:r>
          </a:p>
          <a:p>
            <a:r>
              <a:rPr lang="en-US" dirty="0"/>
              <a:t>Adding offset can make small changes of where the bullet will fire from.</a:t>
            </a:r>
          </a:p>
          <a:p>
            <a:r>
              <a:rPr lang="en-US" dirty="0"/>
              <a:t>Fire angle will decide where the bullet will travel. This angle is in radian so keep that in mind.</a:t>
            </a:r>
          </a:p>
          <a:p>
            <a:r>
              <a:rPr lang="en-US" dirty="0"/>
              <a:t>If not sure, look up unit circle and its angles in radian.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6: Weapon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8233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can set sprite’s width to negative value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will flip its image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33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6: Weapon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1927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Movement using acceleration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Max speed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Friction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1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Weapon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to make bullet(s)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Teleport them to player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Move them until it collides</a:t>
            </a:r>
          </a:p>
        </p:txBody>
      </p:sp>
    </p:spTree>
    <p:extLst>
      <p:ext uri="{BB962C8B-B14F-4D97-AF65-F5344CB8AC3E}">
        <p14:creationId xmlns:p14="http://schemas.microsoft.com/office/powerpoint/2010/main" val="154473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Weapon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10" y="3376928"/>
            <a:ext cx="10515600" cy="1678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Very similar to sprite creation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8A69B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gun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game.</a:t>
            </a:r>
            <a:r>
              <a:rPr lang="en-US" sz="2800" dirty="0" err="1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weapon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numberOfBullets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‘image’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1099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Bullet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many bullets?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fast?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what rate?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accurate?</a:t>
            </a:r>
          </a:p>
        </p:txBody>
      </p:sp>
    </p:spTree>
    <p:extLst>
      <p:ext uri="{BB962C8B-B14F-4D97-AF65-F5344CB8AC3E}">
        <p14:creationId xmlns:p14="http://schemas.microsoft.com/office/powerpoint/2010/main" val="41891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Weapon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53" y="4538834"/>
            <a:ext cx="10515600" cy="16535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other attributes too!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1815882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1.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gun.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bulletKillType</a:t>
            </a:r>
            <a:endParaRPr lang="en-US" sz="2800" dirty="0">
              <a:solidFill>
                <a:srgbClr val="66D9E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	(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Phaser.Weapon.KILL_WORLD_BOUNDS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2.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gun.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bulletSpeed</a:t>
            </a:r>
            <a:endParaRPr 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3.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gun.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fireRate</a:t>
            </a:r>
            <a:endParaRPr 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7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So, how do I shoot this thing?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80" y="3941868"/>
            <a:ext cx="10515600" cy="16535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shoot from where?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gun.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fire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5229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10" y="3376928"/>
            <a:ext cx="10515600" cy="28343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Detail explanation in drawings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(or notes below in ppt)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954107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gun.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trackSprite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(sprite,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offsetX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offsetY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gun.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fireAngle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angle;</a:t>
            </a:r>
          </a:p>
        </p:txBody>
      </p:sp>
    </p:spTree>
    <p:extLst>
      <p:ext uri="{BB962C8B-B14F-4D97-AF65-F5344CB8AC3E}">
        <p14:creationId xmlns:p14="http://schemas.microsoft.com/office/powerpoint/2010/main" val="3400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Left or Right?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Q: How does “gun” know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whether player is facing left or right?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A: It doesn’t</a:t>
            </a:r>
          </a:p>
        </p:txBody>
      </p:sp>
    </p:spTree>
    <p:extLst>
      <p:ext uri="{BB962C8B-B14F-4D97-AF65-F5344CB8AC3E}">
        <p14:creationId xmlns:p14="http://schemas.microsoft.com/office/powerpoint/2010/main" val="10656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3134"/>
        </a:solidFill>
        <a:ln w="190500">
          <a:solidFill>
            <a:srgbClr val="293134"/>
          </a:solidFill>
        </a:ln>
        <a:effectLst>
          <a:glow rad="228600">
            <a:schemeClr val="accent3">
              <a:satMod val="175000"/>
              <a:alpha val="40000"/>
            </a:schemeClr>
          </a:glow>
        </a:effectLst>
      </a:spPr>
      <a:bodyPr rtlCol="0" anchor="t" anchorCtr="0">
        <a:spAutoFit/>
      </a:bodyPr>
      <a:lstStyle>
        <a:defPPr>
          <a:defRPr sz="2800" dirty="0" err="1">
            <a:solidFill>
              <a:srgbClr val="E0E2E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highlight>
              <a:srgbClr val="293134"/>
            </a:highlight>
            <a:latin typeface="SF Mono" panose="020B0009000002000000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270</Words>
  <Application>Microsoft Office PowerPoint</Application>
  <PresentationFormat>Widescreen</PresentationFormat>
  <Paragraphs>69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Lato</vt:lpstr>
      <vt:lpstr>Lato Black</vt:lpstr>
      <vt:lpstr>Office Theme</vt:lpstr>
      <vt:lpstr>dvcoders</vt:lpstr>
      <vt:lpstr>Review</vt:lpstr>
      <vt:lpstr>Weapon</vt:lpstr>
      <vt:lpstr>Weapon</vt:lpstr>
      <vt:lpstr>Bullet attributes</vt:lpstr>
      <vt:lpstr>Weapon attributes</vt:lpstr>
      <vt:lpstr>So, how do I shoot this thing?</vt:lpstr>
      <vt:lpstr>Friction</vt:lpstr>
      <vt:lpstr>Left or Right?</vt:lpstr>
      <vt:lpstr>Width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dc:creator>Oscar</dc:creator>
  <cp:lastModifiedBy>Jae Min Im</cp:lastModifiedBy>
  <cp:revision>31</cp:revision>
  <dcterms:created xsi:type="dcterms:W3CDTF">2017-09-09T22:33:06Z</dcterms:created>
  <dcterms:modified xsi:type="dcterms:W3CDTF">2017-10-25T06:25:31Z</dcterms:modified>
</cp:coreProperties>
</file>