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57" r:id="rId3"/>
    <p:sldId id="260" r:id="rId4"/>
    <p:sldId id="293" r:id="rId5"/>
    <p:sldId id="258" r:id="rId6"/>
    <p:sldId id="285" r:id="rId7"/>
    <p:sldId id="283" r:id="rId8"/>
    <p:sldId id="288" r:id="rId9"/>
    <p:sldId id="290" r:id="rId10"/>
    <p:sldId id="28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D9EF"/>
    <a:srgbClr val="8A69BF"/>
    <a:srgbClr val="FAF094"/>
    <a:srgbClr val="293134"/>
    <a:srgbClr val="847CAC"/>
    <a:srgbClr val="423C5F"/>
    <a:srgbClr val="E7E7ED"/>
    <a:srgbClr val="C1C1D1"/>
    <a:srgbClr val="443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4" autoAdjust="0"/>
    <p:restoredTop sz="84177" autoAdjust="0"/>
  </p:normalViewPr>
  <p:slideViewPr>
    <p:cSldViewPr snapToGrid="0">
      <p:cViewPr>
        <p:scale>
          <a:sx n="98" d="100"/>
          <a:sy n="98" d="100"/>
        </p:scale>
        <p:origin x="2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  <a:p>
            <a:r>
              <a:rPr lang="en-US" dirty="0"/>
              <a:t>: create enemy in that position</a:t>
            </a:r>
          </a:p>
          <a:p>
            <a:r>
              <a:rPr lang="en-US" dirty="0"/>
              <a:t>Lifespan</a:t>
            </a:r>
          </a:p>
          <a:p>
            <a:r>
              <a:rPr lang="en-US" dirty="0"/>
              <a:t>: sets how long enemy will stay alive. After, it gets automatically destroyed.</a:t>
            </a:r>
          </a:p>
          <a:p>
            <a:r>
              <a:rPr lang="en-US" dirty="0" err="1"/>
              <a:t>collideWorldBound</a:t>
            </a:r>
            <a:endParaRPr lang="en-US" dirty="0"/>
          </a:p>
          <a:p>
            <a:r>
              <a:rPr lang="en-US" dirty="0"/>
              <a:t>: </a:t>
            </a:r>
            <a:r>
              <a:rPr lang="en-US" dirty="0" err="1"/>
              <a:t>collsion</a:t>
            </a:r>
            <a:r>
              <a:rPr lang="en-US" dirty="0"/>
              <a:t> between </a:t>
            </a:r>
            <a:r>
              <a:rPr lang="en-US" dirty="0" err="1"/>
              <a:t>worldBound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7: Group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8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28343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returns current 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time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now</a:t>
            </a:r>
            <a:endParaRPr lang="en-US" sz="2800" dirty="0">
              <a:solidFill>
                <a:srgbClr val="FF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7: Group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8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748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Implemented weapon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phaser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homepage for full access to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weapon attribute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variable -&gt;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sprite -&gt; array of sprites???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Vector class -&gt;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-&gt; array of sprites</a:t>
            </a:r>
          </a:p>
        </p:txBody>
      </p:sp>
    </p:spTree>
    <p:extLst>
      <p:ext uri="{BB962C8B-B14F-4D97-AF65-F5344CB8AC3E}">
        <p14:creationId xmlns:p14="http://schemas.microsoft.com/office/powerpoint/2010/main" val="275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Set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2677656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game.add.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enableBody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physicsBodyType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Phaser.Physics.ARCADE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createMultiple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(number,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‘image’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setAll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anchor.x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0.5);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setAll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anchor.y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0.5);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to create?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sprites in group are </a:t>
            </a:r>
            <a:r>
              <a:rPr lang="en-US" dirty="0">
                <a:solidFill>
                  <a:srgbClr val="FF00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objectified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to </a:t>
            </a:r>
            <a:r>
              <a:rPr lang="en-US" dirty="0">
                <a:solidFill>
                  <a:srgbClr val="66D9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 unused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one and </a:t>
            </a:r>
            <a:r>
              <a:rPr lang="en-US" dirty="0">
                <a:solidFill>
                  <a:srgbClr val="66D9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objectify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97" y="3742880"/>
            <a:ext cx="10515600" cy="16535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False: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find not used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6D9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True: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find used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2800" dirty="0" err="1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single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someGroup.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getFirstExists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25" y="4965238"/>
            <a:ext cx="10515600" cy="1298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to description for more info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2677656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reset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(x, y);//***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lifespan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LIFESPAN;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enable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(enemy,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Phaser.Physics.ARCADE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allowGravity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true;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gravity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PLAYER_GRAVITY;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enemy.body.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collideWorldBounds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5522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spawn enemy consistently after few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Tick implementation vs Timer implementation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269</Words>
  <Application>Microsoft Office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Groups</vt:lpstr>
      <vt:lpstr>Groups</vt:lpstr>
      <vt:lpstr>Set up</vt:lpstr>
      <vt:lpstr>How to create?</vt:lpstr>
      <vt:lpstr>Find</vt:lpstr>
      <vt:lpstr>More attributes</vt:lpstr>
      <vt:lpstr>Timer</vt:lpstr>
      <vt:lpstr>Timer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41</cp:revision>
  <dcterms:created xsi:type="dcterms:W3CDTF">2017-09-09T22:33:06Z</dcterms:created>
  <dcterms:modified xsi:type="dcterms:W3CDTF">2017-11-04T20:46:10Z</dcterms:modified>
</cp:coreProperties>
</file>